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Slab Light"/>
      <p:regular r:id="rId38"/>
      <p:bold r:id="rId39"/>
    </p:embeddedFont>
    <p:embeddedFont>
      <p:font typeface="Bebas Neue"/>
      <p:regular r:id="rId40"/>
    </p:embeddedFont>
    <p:embeddedFont>
      <p:font typeface="Overpass"/>
      <p:regular r:id="rId41"/>
      <p:bold r:id="rId42"/>
      <p:italic r:id="rId43"/>
      <p:boldItalic r:id="rId44"/>
    </p:embeddedFont>
    <p:embeddedFont>
      <p:font typeface="Fira Sans Extra Condensed Medium"/>
      <p:regular r:id="rId45"/>
      <p:bold r:id="rId46"/>
      <p:italic r:id="rId47"/>
      <p:boldItalic r:id="rId48"/>
    </p:embeddedFont>
    <p:embeddedFont>
      <p:font typeface="Overpass ExtraLight"/>
      <p:regular r:id="rId49"/>
      <p:bold r:id="rId50"/>
      <p:italic r:id="rId51"/>
      <p:boldItalic r:id="rId52"/>
    </p:embeddedFont>
    <p:embeddedFont>
      <p:font typeface="Overpass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42" Type="http://schemas.openxmlformats.org/officeDocument/2006/relationships/font" Target="fonts/Overpass-bold.fntdata"/><Relationship Id="rId41" Type="http://schemas.openxmlformats.org/officeDocument/2006/relationships/font" Target="fonts/Overpass-regular.fntdata"/><Relationship Id="rId44" Type="http://schemas.openxmlformats.org/officeDocument/2006/relationships/font" Target="fonts/Overpass-boldItalic.fntdata"/><Relationship Id="rId43" Type="http://schemas.openxmlformats.org/officeDocument/2006/relationships/font" Target="fonts/Overpass-italic.fntdata"/><Relationship Id="rId46" Type="http://schemas.openxmlformats.org/officeDocument/2006/relationships/font" Target="fonts/FiraSansExtraCondensedMedium-bold.fntdata"/><Relationship Id="rId45"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boldItalic.fntdata"/><Relationship Id="rId47" Type="http://schemas.openxmlformats.org/officeDocument/2006/relationships/font" Target="fonts/FiraSansExtraCondensedMedium-italic.fntdata"/><Relationship Id="rId49" Type="http://schemas.openxmlformats.org/officeDocument/2006/relationships/font" Target="fonts/OverpassExtra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SlabLight-bold.fntdata"/><Relationship Id="rId38" Type="http://schemas.openxmlformats.org/officeDocument/2006/relationships/font" Target="fonts/RobotoSlabLigh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verpassExtraLight-italic.fntdata"/><Relationship Id="rId50" Type="http://schemas.openxmlformats.org/officeDocument/2006/relationships/font" Target="fonts/OverpassExtraLight-bold.fntdata"/><Relationship Id="rId53" Type="http://schemas.openxmlformats.org/officeDocument/2006/relationships/font" Target="fonts/OverpassLight-regular.fntdata"/><Relationship Id="rId52" Type="http://schemas.openxmlformats.org/officeDocument/2006/relationships/font" Target="fonts/OverpassExtraLight-boldItalic.fntdata"/><Relationship Id="rId11" Type="http://schemas.openxmlformats.org/officeDocument/2006/relationships/slide" Target="slides/slide7.xml"/><Relationship Id="rId55" Type="http://schemas.openxmlformats.org/officeDocument/2006/relationships/font" Target="fonts/OverpassLight-italic.fntdata"/><Relationship Id="rId10" Type="http://schemas.openxmlformats.org/officeDocument/2006/relationships/slide" Target="slides/slide6.xml"/><Relationship Id="rId54" Type="http://schemas.openxmlformats.org/officeDocument/2006/relationships/font" Target="fonts/OverpassLight-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Overpass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메인 화면</a:t>
            </a:r>
            <a:endParaRPr/>
          </a:p>
          <a:p>
            <a:pPr indent="-298450" lvl="0" marL="457200" rtl="0" algn="l">
              <a:spcBef>
                <a:spcPts val="0"/>
              </a:spcBef>
              <a:spcAft>
                <a:spcPts val="0"/>
              </a:spcAft>
              <a:buSzPts val="1100"/>
              <a:buChar char="-"/>
            </a:pPr>
            <a:r>
              <a:rPr lang="en"/>
              <a:t>https://docs.google.com/presentation/d/1LKp6JdzdKji6vGucuW4qnHWXBZxMBXck-WiML9_kfXU/edit#slide=id.p8</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4f4f0a12f0_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4f4f0a12f0_7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26bf98dfc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26bf98df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6bf98dfcc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26bf98dfcc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26bf98df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26bf98df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개요요</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6bf99804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26bf99804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6bf98df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26bf98df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26bf98dfcc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26bf98dfc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26bf98dfc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26bf98dfc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개요요</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26bf9980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26bf9980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4f4f0a12f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4f4f0a12f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4339e58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4339e58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목차</a:t>
            </a:r>
            <a:endParaRPr/>
          </a:p>
          <a:p>
            <a:pPr indent="-298450" lvl="0" marL="457200" rtl="0" algn="l">
              <a:spcBef>
                <a:spcPts val="0"/>
              </a:spcBef>
              <a:spcAft>
                <a:spcPts val="0"/>
              </a:spcAft>
              <a:buSzPts val="1100"/>
              <a:buAutoNum type="arabicPeriod"/>
            </a:pPr>
            <a:r>
              <a:rPr lang="en"/>
              <a:t>프로젝트 개요</a:t>
            </a:r>
            <a:endParaRPr/>
          </a:p>
          <a:p>
            <a:pPr indent="-298450" lvl="0" marL="457200" rtl="0" algn="l">
              <a:spcBef>
                <a:spcPts val="0"/>
              </a:spcBef>
              <a:spcAft>
                <a:spcPts val="0"/>
              </a:spcAft>
              <a:buSzPts val="1100"/>
              <a:buAutoNum type="arabicPeriod"/>
            </a:pPr>
            <a:r>
              <a:rPr lang="en"/>
              <a:t>팀원소개</a:t>
            </a:r>
            <a:endParaRPr/>
          </a:p>
          <a:p>
            <a:pPr indent="-298450" lvl="0" marL="457200" rtl="0" algn="l">
              <a:spcBef>
                <a:spcPts val="0"/>
              </a:spcBef>
              <a:spcAft>
                <a:spcPts val="0"/>
              </a:spcAft>
              <a:buSzPts val="1100"/>
              <a:buAutoNum type="arabicPeriod"/>
            </a:pPr>
            <a:r>
              <a:rPr lang="en"/>
              <a:t>개발환경</a:t>
            </a:r>
            <a:endParaRPr/>
          </a:p>
          <a:p>
            <a:pPr indent="-298450" lvl="0" marL="457200" rtl="0" algn="l">
              <a:spcBef>
                <a:spcPts val="0"/>
              </a:spcBef>
              <a:spcAft>
                <a:spcPts val="0"/>
              </a:spcAft>
              <a:buSzPts val="1100"/>
              <a:buAutoNum type="arabicPeriod"/>
            </a:pPr>
            <a:r>
              <a:rPr lang="en"/>
              <a:t>메뉴 구조도</a:t>
            </a:r>
            <a:endParaRPr/>
          </a:p>
          <a:p>
            <a:pPr indent="-298450" lvl="0" marL="457200" rtl="0" algn="l">
              <a:spcBef>
                <a:spcPts val="0"/>
              </a:spcBef>
              <a:spcAft>
                <a:spcPts val="0"/>
              </a:spcAft>
              <a:buSzPts val="1100"/>
              <a:buAutoNum type="arabicPeriod"/>
            </a:pPr>
            <a:r>
              <a:rPr lang="en"/>
              <a:t>API 명세서</a:t>
            </a:r>
            <a:endParaRPr/>
          </a:p>
          <a:p>
            <a:pPr indent="-298450" lvl="0" marL="457200" rtl="0" algn="l">
              <a:spcBef>
                <a:spcPts val="0"/>
              </a:spcBef>
              <a:spcAft>
                <a:spcPts val="0"/>
              </a:spcAft>
              <a:buSzPts val="1100"/>
              <a:buAutoNum type="arabicPeriod"/>
            </a:pPr>
            <a:r>
              <a:rPr lang="en"/>
              <a:t>ERD 명세서</a:t>
            </a:r>
            <a:endParaRPr/>
          </a:p>
          <a:p>
            <a:pPr indent="-298450" lvl="0" marL="457200" rtl="0" algn="l">
              <a:spcBef>
                <a:spcPts val="0"/>
              </a:spcBef>
              <a:spcAft>
                <a:spcPts val="0"/>
              </a:spcAft>
              <a:buSzPts val="1100"/>
              <a:buAutoNum type="arabicPeriod"/>
            </a:pPr>
            <a:r>
              <a:rPr lang="en"/>
              <a:t>화면 구현</a:t>
            </a:r>
            <a:endParaRPr/>
          </a:p>
          <a:p>
            <a:pPr indent="-298450" lvl="0" marL="457200" rtl="0" algn="l">
              <a:spcBef>
                <a:spcPts val="0"/>
              </a:spcBef>
              <a:spcAft>
                <a:spcPts val="0"/>
              </a:spcAft>
              <a:buSzPts val="1100"/>
              <a:buAutoNum type="arabicPeriod"/>
            </a:pPr>
            <a:r>
              <a:rPr lang="en"/>
              <a:t>주요기능 및 코드 리뷰</a:t>
            </a:r>
            <a:endParaRPr/>
          </a:p>
          <a:p>
            <a:pPr indent="-298450" lvl="0" marL="457200" rtl="0" algn="l">
              <a:spcBef>
                <a:spcPts val="0"/>
              </a:spcBef>
              <a:spcAft>
                <a:spcPts val="0"/>
              </a:spcAft>
              <a:buSzPts val="1100"/>
              <a:buAutoNum type="arabicPeriod"/>
            </a:pPr>
            <a:r>
              <a:rPr lang="en"/>
              <a:t>프로젝트 수행 일정</a:t>
            </a:r>
            <a:endParaRPr/>
          </a:p>
          <a:p>
            <a:pPr indent="-298450" lvl="0" marL="457200" rtl="0" algn="l">
              <a:spcBef>
                <a:spcPts val="0"/>
              </a:spcBef>
              <a:spcAft>
                <a:spcPts val="0"/>
              </a:spcAft>
              <a:buSzPts val="1100"/>
              <a:buAutoNum type="arabicPeriod"/>
            </a:pPr>
            <a:r>
              <a:rPr lang="en"/>
              <a:t>고찰</a:t>
            </a:r>
            <a:endParaRPr/>
          </a:p>
          <a:p>
            <a:pPr indent="-298450" lvl="0" marL="457200" rtl="0" algn="l">
              <a:spcBef>
                <a:spcPts val="0"/>
              </a:spcBef>
              <a:spcAft>
                <a:spcPts val="0"/>
              </a:spcAft>
              <a:buSzPts val="1100"/>
              <a:buAutoNum type="arabicPeriod"/>
            </a:pPr>
            <a:r>
              <a:rPr lang="en"/>
              <a:t>마지막 표지</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4f4f0a12f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4f4f0a12f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4f4f0a12f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4f4f0a12f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4f4f0a12f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4f4f0a12f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4f4f0a12f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4f4f0a12f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4f4f0a12f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4f4f0a12f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4f4f0a12f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4f4f0a12f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4f4f0a12f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4f4f0a12f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4f4f0a12f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4f4f0a12f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26bf98df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26bf98df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4f4f0a12f0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4f4f0a12f0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796ebedc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96ebedc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26bf99804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26bf99804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26bf98dfc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26bf98dfc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26bf9982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26bf9982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이미지</a:t>
            </a:r>
            <a:endParaRPr/>
          </a:p>
          <a:p>
            <a:pPr indent="-298450" lvl="0" marL="457200" rtl="0" algn="l">
              <a:spcBef>
                <a:spcPts val="0"/>
              </a:spcBef>
              <a:spcAft>
                <a:spcPts val="0"/>
              </a:spcAft>
              <a:buSzPts val="1100"/>
              <a:buChar char="-"/>
            </a:pPr>
            <a:r>
              <a:rPr lang="en"/>
              <a:t>이름</a:t>
            </a:r>
            <a:endParaRPr/>
          </a:p>
          <a:p>
            <a:pPr indent="-298450" lvl="0" marL="457200" rtl="0" algn="l">
              <a:spcBef>
                <a:spcPts val="0"/>
              </a:spcBef>
              <a:spcAft>
                <a:spcPts val="0"/>
              </a:spcAft>
              <a:buSzPts val="1100"/>
              <a:buChar char="-"/>
            </a:pPr>
            <a:r>
              <a:rPr lang="en"/>
              <a:t>기술스택</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26bf99823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26bf99823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7d29277c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7d29277c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개요 아이콘</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26bf98dfc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26bf98dfc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운동 파트너 연상 이미지 또는 아이콘</a:t>
            </a:r>
            <a:endParaRPr/>
          </a:p>
          <a:p>
            <a:pPr indent="-298450" lvl="0" marL="457200" rtl="0" algn="l">
              <a:spcBef>
                <a:spcPts val="0"/>
              </a:spcBef>
              <a:spcAft>
                <a:spcPts val="0"/>
              </a:spcAft>
              <a:buSzPts val="1100"/>
              <a:buChar char="-"/>
            </a:pPr>
            <a:r>
              <a:rPr lang="en"/>
              <a:t>과제명 : 운동 파트너 매칭 웹사이트 개발</a:t>
            </a:r>
            <a:endParaRPr/>
          </a:p>
          <a:p>
            <a:pPr indent="-298450" lvl="0" marL="457200" rtl="0" algn="l">
              <a:spcBef>
                <a:spcPts val="0"/>
              </a:spcBef>
              <a:spcAft>
                <a:spcPts val="0"/>
              </a:spcAft>
              <a:buSzPts val="1100"/>
              <a:buChar char="-"/>
            </a:pPr>
            <a:r>
              <a:rPr lang="en"/>
              <a:t>과제 목적 : 웹개발 수업 과정에 대한 명확한 이해와 적용</a:t>
            </a:r>
            <a:endParaRPr/>
          </a:p>
          <a:p>
            <a:pPr indent="-298450" lvl="0" marL="457200" rtl="0" algn="l">
              <a:spcBef>
                <a:spcPts val="0"/>
              </a:spcBef>
              <a:spcAft>
                <a:spcPts val="0"/>
              </a:spcAft>
              <a:buSzPts val="1100"/>
              <a:buChar char="-"/>
            </a:pPr>
            <a:r>
              <a:rPr lang="en"/>
              <a:t>과제 범위</a:t>
            </a:r>
            <a:endParaRPr/>
          </a:p>
          <a:p>
            <a:pPr indent="-298450" lvl="0" marL="457200" rtl="0" algn="l">
              <a:spcBef>
                <a:spcPts val="0"/>
              </a:spcBef>
              <a:spcAft>
                <a:spcPts val="0"/>
              </a:spcAft>
              <a:buSzPts val="1100"/>
              <a:buChar char="-"/>
            </a:pPr>
            <a:r>
              <a:rPr lang="en"/>
              <a:t>과제 내용용</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96ebedc0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96ebedc0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6bf98dfc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26bf98dfc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이미지</a:t>
            </a:r>
            <a:endParaRPr/>
          </a:p>
          <a:p>
            <a:pPr indent="-298450" lvl="0" marL="457200" rtl="0" algn="l">
              <a:spcBef>
                <a:spcPts val="0"/>
              </a:spcBef>
              <a:spcAft>
                <a:spcPts val="0"/>
              </a:spcAft>
              <a:buSzPts val="1100"/>
              <a:buChar char="-"/>
            </a:pPr>
            <a:r>
              <a:rPr lang="en"/>
              <a:t>이름</a:t>
            </a:r>
            <a:endParaRPr/>
          </a:p>
          <a:p>
            <a:pPr indent="-298450" lvl="0" marL="457200" rtl="0" algn="l">
              <a:spcBef>
                <a:spcPts val="0"/>
              </a:spcBef>
              <a:spcAft>
                <a:spcPts val="0"/>
              </a:spcAft>
              <a:buSzPts val="1100"/>
              <a:buChar char="-"/>
            </a:pPr>
            <a:r>
              <a:rPr lang="en"/>
              <a:t>기술스택</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26bf98df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26bf98df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26bf99804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26bf99804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94450" y="2571750"/>
            <a:ext cx="9308100" cy="258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3" name="Google Shape;13;p2"/>
            <p:cNvCxnSpPr/>
            <p:nvPr/>
          </p:nvCxnSpPr>
          <p:spPr>
            <a:xfrm>
              <a:off x="90441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4" name="Google Shape;14;p2"/>
            <p:cNvCxnSpPr/>
            <p:nvPr/>
          </p:nvCxnSpPr>
          <p:spPr>
            <a:xfrm>
              <a:off x="103225" y="5053350"/>
              <a:ext cx="8940900" cy="0"/>
            </a:xfrm>
            <a:prstGeom prst="straightConnector1">
              <a:avLst/>
            </a:prstGeom>
            <a:noFill/>
            <a:ln cap="flat" cmpd="sng" w="19050">
              <a:solidFill>
                <a:schemeClr val="lt1"/>
              </a:solidFill>
              <a:prstDash val="solid"/>
              <a:round/>
              <a:headEnd len="med" w="med" type="none"/>
              <a:tailEnd len="med" w="med" type="none"/>
            </a:ln>
          </p:spPr>
        </p:cxnSp>
      </p:grpSp>
      <p:sp>
        <p:nvSpPr>
          <p:cNvPr id="15" name="Google Shape;15;p2"/>
          <p:cNvSpPr txBox="1"/>
          <p:nvPr/>
        </p:nvSpPr>
        <p:spPr>
          <a:xfrm>
            <a:off x="4697175" y="1320225"/>
            <a:ext cx="3616800" cy="1782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200">
              <a:latin typeface="Roboto Slab Light"/>
              <a:ea typeface="Roboto Slab Light"/>
              <a:cs typeface="Roboto Slab Light"/>
              <a:sym typeface="Roboto Slab Light"/>
            </a:endParaRPr>
          </a:p>
        </p:txBody>
      </p:sp>
      <p:sp>
        <p:nvSpPr>
          <p:cNvPr id="17" name="Google Shape;17;p2"/>
          <p:cNvSpPr txBox="1"/>
          <p:nvPr>
            <p:ph type="ctrTitle"/>
          </p:nvPr>
        </p:nvSpPr>
        <p:spPr>
          <a:xfrm>
            <a:off x="2194775" y="1457250"/>
            <a:ext cx="4754400" cy="222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8" name="Google Shape;18;p2"/>
          <p:cNvSpPr txBox="1"/>
          <p:nvPr>
            <p:ph idx="1" type="subTitle"/>
          </p:nvPr>
        </p:nvSpPr>
        <p:spPr>
          <a:xfrm>
            <a:off x="2364775" y="3681600"/>
            <a:ext cx="4417800" cy="3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hasCustomPrompt="1" type="title"/>
          </p:nvPr>
        </p:nvSpPr>
        <p:spPr>
          <a:xfrm>
            <a:off x="2061788" y="723875"/>
            <a:ext cx="5019000" cy="185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p:nvPr>
            <p:ph idx="2" type="title"/>
          </p:nvPr>
        </p:nvSpPr>
        <p:spPr>
          <a:xfrm>
            <a:off x="2485555" y="2871475"/>
            <a:ext cx="4167600" cy="81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spTree>
      <p:nvGrpSpPr>
        <p:cNvPr id="66" name="Shape 66"/>
        <p:cNvGrpSpPr/>
        <p:nvPr/>
      </p:nvGrpSpPr>
      <p:grpSpPr>
        <a:xfrm>
          <a:off x="0" y="0"/>
          <a:ext cx="0" cy="0"/>
          <a:chOff x="0" y="0"/>
          <a:chExt cx="0" cy="0"/>
        </a:xfrm>
      </p:grpSpPr>
      <p:cxnSp>
        <p:nvCxnSpPr>
          <p:cNvPr id="67" name="Google Shape;67;p13"/>
          <p:cNvCxnSpPr/>
          <p:nvPr/>
        </p:nvCxnSpPr>
        <p:spPr>
          <a:xfrm>
            <a:off x="107975" y="2076050"/>
            <a:ext cx="0" cy="1011000"/>
          </a:xfrm>
          <a:prstGeom prst="straightConnector1">
            <a:avLst/>
          </a:prstGeom>
          <a:noFill/>
          <a:ln cap="flat" cmpd="sng" w="19050">
            <a:solidFill>
              <a:schemeClr val="dk2"/>
            </a:solidFill>
            <a:prstDash val="solid"/>
            <a:round/>
            <a:headEnd len="med" w="med" type="none"/>
            <a:tailEnd len="med" w="med" type="none"/>
          </a:ln>
        </p:spPr>
      </p:cxnSp>
      <p:cxnSp>
        <p:nvCxnSpPr>
          <p:cNvPr id="68" name="Google Shape;68;p13"/>
          <p:cNvCxnSpPr/>
          <p:nvPr/>
        </p:nvCxnSpPr>
        <p:spPr>
          <a:xfrm>
            <a:off x="9040374" y="2076050"/>
            <a:ext cx="0" cy="1011000"/>
          </a:xfrm>
          <a:prstGeom prst="straightConnector1">
            <a:avLst/>
          </a:prstGeom>
          <a:noFill/>
          <a:ln cap="flat" cmpd="sng" w="19050">
            <a:solidFill>
              <a:schemeClr val="dk2"/>
            </a:solidFill>
            <a:prstDash val="solid"/>
            <a:round/>
            <a:headEnd len="med" w="med" type="none"/>
            <a:tailEnd len="med" w="med" type="none"/>
          </a:ln>
        </p:spPr>
      </p:cxnSp>
      <p:sp>
        <p:nvSpPr>
          <p:cNvPr id="69" name="Google Shape;69;p1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txBox="1"/>
          <p:nvPr>
            <p:ph type="title"/>
          </p:nvPr>
        </p:nvSpPr>
        <p:spPr>
          <a:xfrm>
            <a:off x="625275" y="374693"/>
            <a:ext cx="3852000" cy="7236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3"/>
          <p:cNvSpPr txBox="1"/>
          <p:nvPr>
            <p:ph hasCustomPrompt="1" idx="2" type="title"/>
          </p:nvPr>
        </p:nvSpPr>
        <p:spPr>
          <a:xfrm>
            <a:off x="2042990"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2" name="Google Shape;72;p13"/>
          <p:cNvSpPr txBox="1"/>
          <p:nvPr>
            <p:ph idx="1" type="subTitle"/>
          </p:nvPr>
        </p:nvSpPr>
        <p:spPr>
          <a:xfrm>
            <a:off x="1588790" y="1916625"/>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73" name="Google Shape;73;p13"/>
          <p:cNvSpPr txBox="1"/>
          <p:nvPr>
            <p:ph idx="3" type="subTitle"/>
          </p:nvPr>
        </p:nvSpPr>
        <p:spPr>
          <a:xfrm>
            <a:off x="1465040" y="2195840"/>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74" name="Google Shape;74;p13"/>
          <p:cNvSpPr txBox="1"/>
          <p:nvPr>
            <p:ph hasCustomPrompt="1" idx="4" type="title"/>
          </p:nvPr>
        </p:nvSpPr>
        <p:spPr>
          <a:xfrm>
            <a:off x="4542225"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5" name="Google Shape;75;p13"/>
          <p:cNvSpPr txBox="1"/>
          <p:nvPr>
            <p:ph idx="5" type="subTitle"/>
          </p:nvPr>
        </p:nvSpPr>
        <p:spPr>
          <a:xfrm>
            <a:off x="4088025" y="190870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76" name="Google Shape;76;p13"/>
          <p:cNvSpPr txBox="1"/>
          <p:nvPr>
            <p:ph idx="6" type="subTitle"/>
          </p:nvPr>
        </p:nvSpPr>
        <p:spPr>
          <a:xfrm>
            <a:off x="3852975" y="2195840"/>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77" name="Google Shape;77;p13"/>
          <p:cNvSpPr txBox="1"/>
          <p:nvPr>
            <p:ph hasCustomPrompt="1" idx="7" type="title"/>
          </p:nvPr>
        </p:nvSpPr>
        <p:spPr>
          <a:xfrm>
            <a:off x="6994306"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8" name="Google Shape;78;p13"/>
          <p:cNvSpPr txBox="1"/>
          <p:nvPr>
            <p:ph idx="8" type="subTitle"/>
          </p:nvPr>
        </p:nvSpPr>
        <p:spPr>
          <a:xfrm>
            <a:off x="6541456" y="1908693"/>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79" name="Google Shape;79;p13"/>
          <p:cNvSpPr txBox="1"/>
          <p:nvPr>
            <p:ph idx="9" type="subTitle"/>
          </p:nvPr>
        </p:nvSpPr>
        <p:spPr>
          <a:xfrm>
            <a:off x="6343756" y="2195840"/>
            <a:ext cx="2267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80" name="Google Shape;80;p13"/>
          <p:cNvSpPr txBox="1"/>
          <p:nvPr>
            <p:ph hasCustomPrompt="1" idx="13" type="title"/>
          </p:nvPr>
        </p:nvSpPr>
        <p:spPr>
          <a:xfrm>
            <a:off x="2042990"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1" name="Google Shape;81;p13"/>
          <p:cNvSpPr txBox="1"/>
          <p:nvPr>
            <p:ph idx="14" type="subTitle"/>
          </p:nvPr>
        </p:nvSpPr>
        <p:spPr>
          <a:xfrm>
            <a:off x="1588790" y="3830925"/>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82" name="Google Shape;82;p13"/>
          <p:cNvSpPr txBox="1"/>
          <p:nvPr>
            <p:ph idx="15" type="subTitle"/>
          </p:nvPr>
        </p:nvSpPr>
        <p:spPr>
          <a:xfrm>
            <a:off x="1465040" y="4089824"/>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83" name="Google Shape;83;p13"/>
          <p:cNvSpPr txBox="1"/>
          <p:nvPr>
            <p:ph hasCustomPrompt="1" idx="16" type="title"/>
          </p:nvPr>
        </p:nvSpPr>
        <p:spPr>
          <a:xfrm>
            <a:off x="4542225"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4" name="Google Shape;84;p13"/>
          <p:cNvSpPr txBox="1"/>
          <p:nvPr>
            <p:ph idx="17" type="subTitle"/>
          </p:nvPr>
        </p:nvSpPr>
        <p:spPr>
          <a:xfrm>
            <a:off x="4089375"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85" name="Google Shape;85;p13"/>
          <p:cNvSpPr txBox="1"/>
          <p:nvPr>
            <p:ph idx="18" type="subTitle"/>
          </p:nvPr>
        </p:nvSpPr>
        <p:spPr>
          <a:xfrm>
            <a:off x="3919575"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86" name="Google Shape;86;p13"/>
          <p:cNvSpPr txBox="1"/>
          <p:nvPr>
            <p:ph hasCustomPrompt="1" idx="19" type="title"/>
          </p:nvPr>
        </p:nvSpPr>
        <p:spPr>
          <a:xfrm>
            <a:off x="6994306"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7" name="Google Shape;87;p13"/>
          <p:cNvSpPr txBox="1"/>
          <p:nvPr>
            <p:ph idx="20" type="subTitle"/>
          </p:nvPr>
        </p:nvSpPr>
        <p:spPr>
          <a:xfrm>
            <a:off x="6541456"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88" name="Google Shape;88;p13"/>
          <p:cNvSpPr txBox="1"/>
          <p:nvPr>
            <p:ph idx="21" type="subTitle"/>
          </p:nvPr>
        </p:nvSpPr>
        <p:spPr>
          <a:xfrm>
            <a:off x="6371656"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89" name="Shape 89"/>
        <p:cNvGrpSpPr/>
        <p:nvPr/>
      </p:nvGrpSpPr>
      <p:grpSpPr>
        <a:xfrm>
          <a:off x="0" y="0"/>
          <a:ext cx="0" cy="0"/>
          <a:chOff x="0" y="0"/>
          <a:chExt cx="0" cy="0"/>
        </a:xfrm>
      </p:grpSpPr>
      <p:sp>
        <p:nvSpPr>
          <p:cNvPr id="90" name="Google Shape;90;p14"/>
          <p:cNvSpPr/>
          <p:nvPr/>
        </p:nvSpPr>
        <p:spPr>
          <a:xfrm>
            <a:off x="150" y="2074046"/>
            <a:ext cx="9144000" cy="101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14"/>
          <p:cNvCxnSpPr/>
          <p:nvPr/>
        </p:nvCxnSpPr>
        <p:spPr>
          <a:xfrm>
            <a:off x="107975" y="2076050"/>
            <a:ext cx="0" cy="1011000"/>
          </a:xfrm>
          <a:prstGeom prst="straightConnector1">
            <a:avLst/>
          </a:prstGeom>
          <a:noFill/>
          <a:ln cap="flat" cmpd="sng" w="19050">
            <a:solidFill>
              <a:schemeClr val="dk2"/>
            </a:solidFill>
            <a:prstDash val="solid"/>
            <a:round/>
            <a:headEnd len="med" w="med" type="none"/>
            <a:tailEnd len="med" w="med" type="none"/>
          </a:ln>
        </p:spPr>
      </p:cxnSp>
      <p:cxnSp>
        <p:nvCxnSpPr>
          <p:cNvPr id="92" name="Google Shape;92;p14"/>
          <p:cNvCxnSpPr/>
          <p:nvPr/>
        </p:nvCxnSpPr>
        <p:spPr>
          <a:xfrm>
            <a:off x="9040374" y="2076050"/>
            <a:ext cx="0" cy="1011000"/>
          </a:xfrm>
          <a:prstGeom prst="straightConnector1">
            <a:avLst/>
          </a:prstGeom>
          <a:noFill/>
          <a:ln cap="flat" cmpd="sng" w="19050">
            <a:solidFill>
              <a:schemeClr val="dk2"/>
            </a:solidFill>
            <a:prstDash val="solid"/>
            <a:round/>
            <a:headEnd len="med" w="med" type="none"/>
            <a:tailEnd len="med" w="med" type="none"/>
          </a:ln>
        </p:spPr>
      </p:cxnSp>
      <p:sp>
        <p:nvSpPr>
          <p:cNvPr id="93" name="Google Shape;93;p1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title"/>
          </p:nvPr>
        </p:nvSpPr>
        <p:spPr>
          <a:xfrm>
            <a:off x="2646000" y="2214851"/>
            <a:ext cx="3852000" cy="7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4"/>
          <p:cNvSpPr txBox="1"/>
          <p:nvPr>
            <p:ph hasCustomPrompt="1" idx="2" type="title"/>
          </p:nvPr>
        </p:nvSpPr>
        <p:spPr>
          <a:xfrm>
            <a:off x="2179558" y="591141"/>
            <a:ext cx="23409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6" name="Google Shape;96;p14"/>
          <p:cNvSpPr txBox="1"/>
          <p:nvPr>
            <p:ph idx="1" type="subTitle"/>
          </p:nvPr>
        </p:nvSpPr>
        <p:spPr>
          <a:xfrm>
            <a:off x="2179558" y="1185101"/>
            <a:ext cx="23409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97" name="Google Shape;97;p14"/>
          <p:cNvSpPr txBox="1"/>
          <p:nvPr>
            <p:ph idx="3" type="subTitle"/>
          </p:nvPr>
        </p:nvSpPr>
        <p:spPr>
          <a:xfrm>
            <a:off x="2179558" y="1480453"/>
            <a:ext cx="2340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98" name="Google Shape;98;p14"/>
          <p:cNvSpPr txBox="1"/>
          <p:nvPr>
            <p:ph hasCustomPrompt="1" idx="4" type="title"/>
          </p:nvPr>
        </p:nvSpPr>
        <p:spPr>
          <a:xfrm>
            <a:off x="4623144" y="591141"/>
            <a:ext cx="23409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9" name="Google Shape;99;p14"/>
          <p:cNvSpPr txBox="1"/>
          <p:nvPr>
            <p:ph idx="5" type="subTitle"/>
          </p:nvPr>
        </p:nvSpPr>
        <p:spPr>
          <a:xfrm>
            <a:off x="4623144" y="1177178"/>
            <a:ext cx="23409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a:solidFill>
                  <a:schemeClr val="dk1"/>
                </a:solidFill>
                <a:latin typeface="Bebas Neue"/>
                <a:ea typeface="Bebas Neue"/>
                <a:cs typeface="Bebas Neue"/>
                <a:sym typeface="Bebas Neue"/>
              </a:defRPr>
            </a:lvl9pPr>
          </a:lstStyle>
          <a:p/>
        </p:txBody>
      </p:sp>
      <p:sp>
        <p:nvSpPr>
          <p:cNvPr id="100" name="Google Shape;100;p14"/>
          <p:cNvSpPr txBox="1"/>
          <p:nvPr>
            <p:ph idx="6" type="subTitle"/>
          </p:nvPr>
        </p:nvSpPr>
        <p:spPr>
          <a:xfrm>
            <a:off x="4621344" y="1480453"/>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101" name="Google Shape;101;p14"/>
          <p:cNvSpPr txBox="1"/>
          <p:nvPr>
            <p:ph hasCustomPrompt="1" idx="7" type="title"/>
          </p:nvPr>
        </p:nvSpPr>
        <p:spPr>
          <a:xfrm>
            <a:off x="2179558" y="3241327"/>
            <a:ext cx="2340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2" name="Google Shape;102;p14"/>
          <p:cNvSpPr txBox="1"/>
          <p:nvPr>
            <p:ph idx="8" type="subTitle"/>
          </p:nvPr>
        </p:nvSpPr>
        <p:spPr>
          <a:xfrm>
            <a:off x="2179558" y="3848406"/>
            <a:ext cx="23409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03" name="Google Shape;103;p14"/>
          <p:cNvSpPr txBox="1"/>
          <p:nvPr>
            <p:ph idx="9" type="subTitle"/>
          </p:nvPr>
        </p:nvSpPr>
        <p:spPr>
          <a:xfrm>
            <a:off x="2179558" y="4132855"/>
            <a:ext cx="2340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04" name="Google Shape;104;p14"/>
          <p:cNvSpPr txBox="1"/>
          <p:nvPr>
            <p:ph hasCustomPrompt="1" idx="13" type="title"/>
          </p:nvPr>
        </p:nvSpPr>
        <p:spPr>
          <a:xfrm>
            <a:off x="4623144" y="3241327"/>
            <a:ext cx="2340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5" name="Google Shape;105;p14"/>
          <p:cNvSpPr txBox="1"/>
          <p:nvPr>
            <p:ph idx="14" type="subTitle"/>
          </p:nvPr>
        </p:nvSpPr>
        <p:spPr>
          <a:xfrm>
            <a:off x="4623144" y="3848406"/>
            <a:ext cx="23409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solidFill>
                  <a:schemeClr val="dk1"/>
                </a:solidFill>
                <a:latin typeface="Bebas Neue"/>
                <a:ea typeface="Bebas Neue"/>
                <a:cs typeface="Bebas Neue"/>
                <a:sym typeface="Bebas Neue"/>
              </a:defRPr>
            </a:lvl2pPr>
            <a:lvl3pPr lvl="2" rtl="0" algn="ctr">
              <a:spcBef>
                <a:spcPts val="0"/>
              </a:spcBef>
              <a:spcAft>
                <a:spcPts val="0"/>
              </a:spcAft>
              <a:buNone/>
              <a:defRPr>
                <a:solidFill>
                  <a:schemeClr val="dk1"/>
                </a:solidFill>
                <a:latin typeface="Bebas Neue"/>
                <a:ea typeface="Bebas Neue"/>
                <a:cs typeface="Bebas Neue"/>
                <a:sym typeface="Bebas Neue"/>
              </a:defRPr>
            </a:lvl3pPr>
            <a:lvl4pPr lvl="3" rtl="0" algn="ctr">
              <a:spcBef>
                <a:spcPts val="0"/>
              </a:spcBef>
              <a:spcAft>
                <a:spcPts val="0"/>
              </a:spcAft>
              <a:buNone/>
              <a:defRPr>
                <a:solidFill>
                  <a:schemeClr val="dk1"/>
                </a:solidFill>
                <a:latin typeface="Bebas Neue"/>
                <a:ea typeface="Bebas Neue"/>
                <a:cs typeface="Bebas Neue"/>
                <a:sym typeface="Bebas Neue"/>
              </a:defRPr>
            </a:lvl4pPr>
            <a:lvl5pPr lvl="4" rtl="0" algn="ctr">
              <a:spcBef>
                <a:spcPts val="0"/>
              </a:spcBef>
              <a:spcAft>
                <a:spcPts val="0"/>
              </a:spcAft>
              <a:buNone/>
              <a:defRPr>
                <a:solidFill>
                  <a:schemeClr val="dk1"/>
                </a:solidFill>
                <a:latin typeface="Bebas Neue"/>
                <a:ea typeface="Bebas Neue"/>
                <a:cs typeface="Bebas Neue"/>
                <a:sym typeface="Bebas Neue"/>
              </a:defRPr>
            </a:lvl5pPr>
            <a:lvl6pPr lvl="5" rtl="0" algn="ctr">
              <a:spcBef>
                <a:spcPts val="0"/>
              </a:spcBef>
              <a:spcAft>
                <a:spcPts val="0"/>
              </a:spcAft>
              <a:buNone/>
              <a:defRPr>
                <a:solidFill>
                  <a:schemeClr val="dk1"/>
                </a:solidFill>
                <a:latin typeface="Bebas Neue"/>
                <a:ea typeface="Bebas Neue"/>
                <a:cs typeface="Bebas Neue"/>
                <a:sym typeface="Bebas Neue"/>
              </a:defRPr>
            </a:lvl6pPr>
            <a:lvl7pPr lvl="6" rtl="0" algn="ctr">
              <a:spcBef>
                <a:spcPts val="0"/>
              </a:spcBef>
              <a:spcAft>
                <a:spcPts val="0"/>
              </a:spcAft>
              <a:buNone/>
              <a:defRPr>
                <a:solidFill>
                  <a:schemeClr val="dk1"/>
                </a:solidFill>
                <a:latin typeface="Bebas Neue"/>
                <a:ea typeface="Bebas Neue"/>
                <a:cs typeface="Bebas Neue"/>
                <a:sym typeface="Bebas Neue"/>
              </a:defRPr>
            </a:lvl7pPr>
            <a:lvl8pPr lvl="7" rtl="0" algn="ctr">
              <a:spcBef>
                <a:spcPts val="0"/>
              </a:spcBef>
              <a:spcAft>
                <a:spcPts val="0"/>
              </a:spcAft>
              <a:buNone/>
              <a:defRPr>
                <a:solidFill>
                  <a:schemeClr val="dk1"/>
                </a:solidFill>
                <a:latin typeface="Bebas Neue"/>
                <a:ea typeface="Bebas Neue"/>
                <a:cs typeface="Bebas Neue"/>
                <a:sym typeface="Bebas Neue"/>
              </a:defRPr>
            </a:lvl8pPr>
            <a:lvl9pPr lvl="8" rtl="0" algn="ctr">
              <a:spcBef>
                <a:spcPts val="0"/>
              </a:spcBef>
              <a:spcAft>
                <a:spcPts val="0"/>
              </a:spcAft>
              <a:buNone/>
              <a:defRPr>
                <a:solidFill>
                  <a:schemeClr val="dk1"/>
                </a:solidFill>
                <a:latin typeface="Bebas Neue"/>
                <a:ea typeface="Bebas Neue"/>
                <a:cs typeface="Bebas Neue"/>
                <a:sym typeface="Bebas Neue"/>
              </a:defRPr>
            </a:lvl9pPr>
          </a:lstStyle>
          <a:p/>
        </p:txBody>
      </p:sp>
      <p:sp>
        <p:nvSpPr>
          <p:cNvPr id="106" name="Google Shape;106;p14"/>
          <p:cNvSpPr txBox="1"/>
          <p:nvPr>
            <p:ph idx="15" type="subTitle"/>
          </p:nvPr>
        </p:nvSpPr>
        <p:spPr>
          <a:xfrm>
            <a:off x="4623144" y="4132855"/>
            <a:ext cx="2340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7" name="Shape 107"/>
        <p:cNvGrpSpPr/>
        <p:nvPr/>
      </p:nvGrpSpPr>
      <p:grpSpPr>
        <a:xfrm>
          <a:off x="0" y="0"/>
          <a:ext cx="0" cy="0"/>
          <a:chOff x="0" y="0"/>
          <a:chExt cx="0" cy="0"/>
        </a:xfrm>
      </p:grpSpPr>
      <p:sp>
        <p:nvSpPr>
          <p:cNvPr id="108" name="Google Shape;108;p15"/>
          <p:cNvSpPr/>
          <p:nvPr/>
        </p:nvSpPr>
        <p:spPr>
          <a:xfrm>
            <a:off x="5905875" y="874075"/>
            <a:ext cx="32757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72675" y="2002900"/>
            <a:ext cx="4198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ph hasCustomPrompt="1" type="title"/>
          </p:nvPr>
        </p:nvSpPr>
        <p:spPr>
          <a:xfrm>
            <a:off x="4454300" y="961363"/>
            <a:ext cx="1663200" cy="9354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 name="Google Shape;112;p15"/>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Font typeface="Overpass"/>
              <a:buNone/>
              <a:defRPr b="1" sz="9600"/>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113" name="Google Shape;113;p15"/>
          <p:cNvSpPr txBox="1"/>
          <p:nvPr>
            <p:ph idx="1" type="subTitle"/>
          </p:nvPr>
        </p:nvSpPr>
        <p:spPr>
          <a:xfrm>
            <a:off x="4454300" y="3158539"/>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cxnSp>
        <p:nvCxnSpPr>
          <p:cNvPr id="114" name="Google Shape;114;p15"/>
          <p:cNvCxnSpPr/>
          <p:nvPr/>
        </p:nvCxnSpPr>
        <p:spPr>
          <a:xfrm>
            <a:off x="9042625" y="882362"/>
            <a:ext cx="2400" cy="1112100"/>
          </a:xfrm>
          <a:prstGeom prst="straightConnector1">
            <a:avLst/>
          </a:prstGeom>
          <a:noFill/>
          <a:ln cap="flat" cmpd="sng" w="19050">
            <a:solidFill>
              <a:schemeClr val="lt1"/>
            </a:solidFill>
            <a:prstDash val="solid"/>
            <a:round/>
            <a:headEnd len="med" w="med" type="none"/>
            <a:tailEnd len="med" w="med" type="none"/>
          </a:ln>
        </p:spPr>
      </p:cxnSp>
      <p:cxnSp>
        <p:nvCxnSpPr>
          <p:cNvPr id="115" name="Google Shape;115;p15"/>
          <p:cNvCxnSpPr/>
          <p:nvPr/>
        </p:nvCxnSpPr>
        <p:spPr>
          <a:xfrm>
            <a:off x="101785" y="2015050"/>
            <a:ext cx="2400" cy="1112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dk1"/>
        </a:solidFill>
      </p:bgPr>
    </p:bg>
    <p:spTree>
      <p:nvGrpSpPr>
        <p:cNvPr id="116" name="Shape 116"/>
        <p:cNvGrpSpPr/>
        <p:nvPr/>
      </p:nvGrpSpPr>
      <p:grpSpPr>
        <a:xfrm>
          <a:off x="0" y="0"/>
          <a:ext cx="0" cy="0"/>
          <a:chOff x="0" y="0"/>
          <a:chExt cx="0" cy="0"/>
        </a:xfrm>
      </p:grpSpPr>
      <p:sp>
        <p:nvSpPr>
          <p:cNvPr id="117" name="Google Shape;117;p1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hasCustomPrompt="1" type="title"/>
          </p:nvPr>
        </p:nvSpPr>
        <p:spPr>
          <a:xfrm>
            <a:off x="1067805" y="2016996"/>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 name="Google Shape;119;p16"/>
          <p:cNvSpPr txBox="1"/>
          <p:nvPr>
            <p:ph idx="2" type="title"/>
          </p:nvPr>
        </p:nvSpPr>
        <p:spPr>
          <a:xfrm>
            <a:off x="2704980" y="1687479"/>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120" name="Google Shape;120;p16"/>
          <p:cNvSpPr txBox="1"/>
          <p:nvPr>
            <p:ph idx="1" type="subTitle"/>
          </p:nvPr>
        </p:nvSpPr>
        <p:spPr>
          <a:xfrm>
            <a:off x="5990546" y="2017000"/>
            <a:ext cx="1936500" cy="1104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bg>
      <p:bgPr>
        <a:solidFill>
          <a:schemeClr val="dk1"/>
        </a:solidFill>
      </p:bgPr>
    </p:bg>
    <p:spTree>
      <p:nvGrpSpPr>
        <p:cNvPr id="121" name="Shape 121"/>
        <p:cNvGrpSpPr/>
        <p:nvPr/>
      </p:nvGrpSpPr>
      <p:grpSpPr>
        <a:xfrm>
          <a:off x="0" y="0"/>
          <a:ext cx="0" cy="0"/>
          <a:chOff x="0" y="0"/>
          <a:chExt cx="0" cy="0"/>
        </a:xfrm>
      </p:grpSpPr>
      <p:sp>
        <p:nvSpPr>
          <p:cNvPr id="122" name="Google Shape;122;p17"/>
          <p:cNvSpPr txBox="1"/>
          <p:nvPr>
            <p:ph type="title"/>
          </p:nvPr>
        </p:nvSpPr>
        <p:spPr>
          <a:xfrm>
            <a:off x="627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1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6_1">
    <p:bg>
      <p:bgPr>
        <a:solidFill>
          <a:schemeClr val="dk1"/>
        </a:solid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713225" y="394185"/>
            <a:ext cx="2169300" cy="1346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8"/>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dk1"/>
        </a:solidFill>
      </p:bgPr>
    </p:bg>
    <p:spTree>
      <p:nvGrpSpPr>
        <p:cNvPr id="127" name="Shape 127"/>
        <p:cNvGrpSpPr/>
        <p:nvPr/>
      </p:nvGrpSpPr>
      <p:grpSpPr>
        <a:xfrm>
          <a:off x="0" y="0"/>
          <a:ext cx="0" cy="0"/>
          <a:chOff x="0" y="0"/>
          <a:chExt cx="0" cy="0"/>
        </a:xfrm>
      </p:grpSpPr>
      <p:sp>
        <p:nvSpPr>
          <p:cNvPr id="128" name="Google Shape;128;p19"/>
          <p:cNvSpPr/>
          <p:nvPr/>
        </p:nvSpPr>
        <p:spPr>
          <a:xfrm>
            <a:off x="4577950" y="1147025"/>
            <a:ext cx="4587000" cy="28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ph hasCustomPrompt="1" type="title"/>
          </p:nvPr>
        </p:nvSpPr>
        <p:spPr>
          <a:xfrm>
            <a:off x="583481" y="1624250"/>
            <a:ext cx="3858900" cy="1853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2000"/>
              <a:buNone/>
              <a:defRPr sz="20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31" name="Google Shape;131;p19"/>
          <p:cNvSpPr txBox="1"/>
          <p:nvPr>
            <p:ph idx="2" type="title"/>
          </p:nvPr>
        </p:nvSpPr>
        <p:spPr>
          <a:xfrm>
            <a:off x="5044325" y="1437700"/>
            <a:ext cx="2985000" cy="222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sz="57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spTree>
      <p:nvGrpSpPr>
        <p:cNvPr id="132" name="Shape 132"/>
        <p:cNvGrpSpPr/>
        <p:nvPr/>
      </p:nvGrpSpPr>
      <p:grpSpPr>
        <a:xfrm>
          <a:off x="0" y="0"/>
          <a:ext cx="0" cy="0"/>
          <a:chOff x="0" y="0"/>
          <a:chExt cx="0" cy="0"/>
        </a:xfrm>
      </p:grpSpPr>
      <p:sp>
        <p:nvSpPr>
          <p:cNvPr id="133" name="Google Shape;133;p2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idx="1" type="subTitle"/>
          </p:nvPr>
        </p:nvSpPr>
        <p:spPr>
          <a:xfrm>
            <a:off x="4724000" y="2937140"/>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35" name="Google Shape;135;p20"/>
          <p:cNvSpPr txBox="1"/>
          <p:nvPr>
            <p:ph idx="2" type="subTitle"/>
          </p:nvPr>
        </p:nvSpPr>
        <p:spPr>
          <a:xfrm>
            <a:off x="4724000" y="1702013"/>
            <a:ext cx="3715800" cy="122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1900">
                <a:solidFill>
                  <a:schemeClr val="dk1"/>
                </a:solidFill>
              </a:defRPr>
            </a:lvl1pPr>
            <a:lvl2pPr lvl="1" rtl="0">
              <a:lnSpc>
                <a:spcPct val="100000"/>
              </a:lnSpc>
              <a:spcBef>
                <a:spcPts val="0"/>
              </a:spcBef>
              <a:spcAft>
                <a:spcPts val="0"/>
              </a:spcAft>
              <a:buNone/>
              <a:defRPr b="1" sz="1900">
                <a:solidFill>
                  <a:schemeClr val="dk1"/>
                </a:solidFill>
              </a:defRPr>
            </a:lvl2pPr>
            <a:lvl3pPr lvl="2" rtl="0">
              <a:lnSpc>
                <a:spcPct val="100000"/>
              </a:lnSpc>
              <a:spcBef>
                <a:spcPts val="0"/>
              </a:spcBef>
              <a:spcAft>
                <a:spcPts val="0"/>
              </a:spcAft>
              <a:buNone/>
              <a:defRPr b="1" sz="1900">
                <a:solidFill>
                  <a:schemeClr val="dk1"/>
                </a:solidFill>
              </a:defRPr>
            </a:lvl3pPr>
            <a:lvl4pPr lvl="3" rtl="0">
              <a:lnSpc>
                <a:spcPct val="100000"/>
              </a:lnSpc>
              <a:spcBef>
                <a:spcPts val="0"/>
              </a:spcBef>
              <a:spcAft>
                <a:spcPts val="0"/>
              </a:spcAft>
              <a:buNone/>
              <a:defRPr b="1" sz="1900">
                <a:solidFill>
                  <a:schemeClr val="dk1"/>
                </a:solidFill>
              </a:defRPr>
            </a:lvl4pPr>
            <a:lvl5pPr lvl="4" rtl="0">
              <a:lnSpc>
                <a:spcPct val="100000"/>
              </a:lnSpc>
              <a:spcBef>
                <a:spcPts val="0"/>
              </a:spcBef>
              <a:spcAft>
                <a:spcPts val="0"/>
              </a:spcAft>
              <a:buNone/>
              <a:defRPr b="1" sz="1900">
                <a:solidFill>
                  <a:schemeClr val="dk1"/>
                </a:solidFill>
              </a:defRPr>
            </a:lvl5pPr>
            <a:lvl6pPr lvl="5" rtl="0">
              <a:lnSpc>
                <a:spcPct val="100000"/>
              </a:lnSpc>
              <a:spcBef>
                <a:spcPts val="0"/>
              </a:spcBef>
              <a:spcAft>
                <a:spcPts val="0"/>
              </a:spcAft>
              <a:buNone/>
              <a:defRPr b="1" sz="1900">
                <a:solidFill>
                  <a:schemeClr val="dk1"/>
                </a:solidFill>
              </a:defRPr>
            </a:lvl6pPr>
            <a:lvl7pPr lvl="6" rtl="0">
              <a:lnSpc>
                <a:spcPct val="100000"/>
              </a:lnSpc>
              <a:spcBef>
                <a:spcPts val="0"/>
              </a:spcBef>
              <a:spcAft>
                <a:spcPts val="0"/>
              </a:spcAft>
              <a:buNone/>
              <a:defRPr b="1" sz="1900">
                <a:solidFill>
                  <a:schemeClr val="dk1"/>
                </a:solidFill>
              </a:defRPr>
            </a:lvl7pPr>
            <a:lvl8pPr lvl="7" rtl="0">
              <a:lnSpc>
                <a:spcPct val="100000"/>
              </a:lnSpc>
              <a:spcBef>
                <a:spcPts val="0"/>
              </a:spcBef>
              <a:spcAft>
                <a:spcPts val="0"/>
              </a:spcAft>
              <a:buNone/>
              <a:defRPr b="1" sz="1900">
                <a:solidFill>
                  <a:schemeClr val="dk1"/>
                </a:solidFill>
              </a:defRPr>
            </a:lvl8pPr>
            <a:lvl9pPr lvl="8" rtl="0">
              <a:lnSpc>
                <a:spcPct val="100000"/>
              </a:lnSpc>
              <a:spcBef>
                <a:spcPts val="0"/>
              </a:spcBef>
              <a:spcAft>
                <a:spcPts val="0"/>
              </a:spcAft>
              <a:buNone/>
              <a:defRPr b="1" sz="19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740500" y="1865638"/>
            <a:ext cx="5473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3"/>
          <p:cNvCxnSpPr/>
          <p:nvPr/>
        </p:nvCxnSpPr>
        <p:spPr>
          <a:xfrm>
            <a:off x="9042625" y="1877800"/>
            <a:ext cx="2400" cy="1112100"/>
          </a:xfrm>
          <a:prstGeom prst="straightConnector1">
            <a:avLst/>
          </a:prstGeom>
          <a:noFill/>
          <a:ln cap="flat" cmpd="sng" w="19050">
            <a:solidFill>
              <a:schemeClr val="lt1"/>
            </a:solidFill>
            <a:prstDash val="solid"/>
            <a:round/>
            <a:headEnd len="med" w="med" type="none"/>
            <a:tailEnd len="med" w="med" type="none"/>
          </a:ln>
        </p:spPr>
      </p:cxnSp>
      <p:sp>
        <p:nvSpPr>
          <p:cNvPr id="23" name="Google Shape;23;p3"/>
          <p:cNvSpPr txBox="1"/>
          <p:nvPr>
            <p:ph hasCustomPrompt="1" type="title"/>
          </p:nvPr>
        </p:nvSpPr>
        <p:spPr>
          <a:xfrm>
            <a:off x="2052200" y="2001425"/>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3"/>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25" name="Google Shape;25;p3"/>
          <p:cNvSpPr txBox="1"/>
          <p:nvPr>
            <p:ph idx="1" type="subTitle"/>
          </p:nvPr>
        </p:nvSpPr>
        <p:spPr>
          <a:xfrm>
            <a:off x="4468205" y="3131645"/>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6" name="Shape 136"/>
        <p:cNvGrpSpPr/>
        <p:nvPr/>
      </p:nvGrpSpPr>
      <p:grpSpPr>
        <a:xfrm>
          <a:off x="0" y="0"/>
          <a:ext cx="0" cy="0"/>
          <a:chOff x="0" y="0"/>
          <a:chExt cx="0" cy="0"/>
        </a:xfrm>
      </p:grpSpPr>
      <p:sp>
        <p:nvSpPr>
          <p:cNvPr id="137" name="Google Shape;137;p21"/>
          <p:cNvSpPr/>
          <p:nvPr/>
        </p:nvSpPr>
        <p:spPr>
          <a:xfrm>
            <a:off x="3180600" y="-56625"/>
            <a:ext cx="2782800" cy="52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txBox="1"/>
          <p:nvPr>
            <p:ph type="title"/>
          </p:nvPr>
        </p:nvSpPr>
        <p:spPr>
          <a:xfrm>
            <a:off x="3180600" y="29479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21"/>
          <p:cNvSpPr txBox="1"/>
          <p:nvPr>
            <p:ph idx="1" type="subTitle"/>
          </p:nvPr>
        </p:nvSpPr>
        <p:spPr>
          <a:xfrm>
            <a:off x="945404" y="2847226"/>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41" name="Google Shape;141;p21"/>
          <p:cNvSpPr txBox="1"/>
          <p:nvPr>
            <p:ph idx="2" type="subTitle"/>
          </p:nvPr>
        </p:nvSpPr>
        <p:spPr>
          <a:xfrm>
            <a:off x="698504" y="3158786"/>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42" name="Google Shape;142;p21"/>
          <p:cNvSpPr txBox="1"/>
          <p:nvPr>
            <p:ph idx="3" type="subTitle"/>
          </p:nvPr>
        </p:nvSpPr>
        <p:spPr>
          <a:xfrm>
            <a:off x="6315342" y="2847219"/>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43" name="Google Shape;143;p21"/>
          <p:cNvSpPr txBox="1"/>
          <p:nvPr>
            <p:ph idx="4" type="subTitle"/>
          </p:nvPr>
        </p:nvSpPr>
        <p:spPr>
          <a:xfrm>
            <a:off x="6315342" y="3150291"/>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44" name="Shape 144"/>
        <p:cNvGrpSpPr/>
        <p:nvPr/>
      </p:nvGrpSpPr>
      <p:grpSpPr>
        <a:xfrm>
          <a:off x="0" y="0"/>
          <a:ext cx="0" cy="0"/>
          <a:chOff x="0" y="0"/>
          <a:chExt cx="0" cy="0"/>
        </a:xfrm>
      </p:grpSpPr>
      <p:sp>
        <p:nvSpPr>
          <p:cNvPr id="145" name="Google Shape;145;p2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ph idx="1" type="subTitle"/>
          </p:nvPr>
        </p:nvSpPr>
        <p:spPr>
          <a:xfrm>
            <a:off x="625300" y="1217725"/>
            <a:ext cx="38922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
        <p:nvSpPr>
          <p:cNvPr id="147" name="Google Shape;147;p22"/>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2"/>
          <p:cNvSpPr txBox="1"/>
          <p:nvPr>
            <p:ph idx="2" type="subTitle"/>
          </p:nvPr>
        </p:nvSpPr>
        <p:spPr>
          <a:xfrm>
            <a:off x="4571998" y="1217725"/>
            <a:ext cx="38043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5">
    <p:spTree>
      <p:nvGrpSpPr>
        <p:cNvPr id="149" name="Shape 149"/>
        <p:cNvGrpSpPr/>
        <p:nvPr/>
      </p:nvGrpSpPr>
      <p:grpSpPr>
        <a:xfrm>
          <a:off x="0" y="0"/>
          <a:ext cx="0" cy="0"/>
          <a:chOff x="0" y="0"/>
          <a:chExt cx="0" cy="0"/>
        </a:xfrm>
      </p:grpSpPr>
      <p:sp>
        <p:nvSpPr>
          <p:cNvPr id="150" name="Google Shape;150;p23"/>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5_2">
    <p:spTree>
      <p:nvGrpSpPr>
        <p:cNvPr id="152" name="Shape 152"/>
        <p:cNvGrpSpPr/>
        <p:nvPr/>
      </p:nvGrpSpPr>
      <p:grpSpPr>
        <a:xfrm>
          <a:off x="0" y="0"/>
          <a:ext cx="0" cy="0"/>
          <a:chOff x="0" y="0"/>
          <a:chExt cx="0" cy="0"/>
        </a:xfrm>
      </p:grpSpPr>
      <p:sp>
        <p:nvSpPr>
          <p:cNvPr id="153" name="Google Shape;153;p24"/>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_1">
    <p:bg>
      <p:bgPr>
        <a:solidFill>
          <a:schemeClr val="dk1"/>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699000" y="744746"/>
            <a:ext cx="2115000" cy="6321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25"/>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3">
    <p:spTree>
      <p:nvGrpSpPr>
        <p:cNvPr id="158" name="Shape 158"/>
        <p:cNvGrpSpPr/>
        <p:nvPr/>
      </p:nvGrpSpPr>
      <p:grpSpPr>
        <a:xfrm>
          <a:off x="0" y="0"/>
          <a:ext cx="0" cy="0"/>
          <a:chOff x="0" y="0"/>
          <a:chExt cx="0" cy="0"/>
        </a:xfrm>
      </p:grpSpPr>
      <p:sp>
        <p:nvSpPr>
          <p:cNvPr id="159" name="Google Shape;159;p2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3167950"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1" name="Google Shape;161;p26"/>
          <p:cNvSpPr txBox="1"/>
          <p:nvPr>
            <p:ph type="title"/>
          </p:nvPr>
        </p:nvSpPr>
        <p:spPr>
          <a:xfrm>
            <a:off x="54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26"/>
          <p:cNvSpPr txBox="1"/>
          <p:nvPr>
            <p:ph idx="1" type="subTitle"/>
          </p:nvPr>
        </p:nvSpPr>
        <p:spPr>
          <a:xfrm>
            <a:off x="4367289"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163" name="Google Shape;163;p26"/>
          <p:cNvSpPr txBox="1"/>
          <p:nvPr>
            <p:ph idx="2" type="subTitle"/>
          </p:nvPr>
        </p:nvSpPr>
        <p:spPr>
          <a:xfrm>
            <a:off x="3868989"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164" name="Google Shape;164;p26"/>
          <p:cNvSpPr txBox="1"/>
          <p:nvPr>
            <p:ph idx="3" type="subTitle"/>
          </p:nvPr>
        </p:nvSpPr>
        <p:spPr>
          <a:xfrm>
            <a:off x="6574025"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65" name="Google Shape;165;p26"/>
          <p:cNvSpPr txBox="1"/>
          <p:nvPr>
            <p:ph idx="4" type="subTitle"/>
          </p:nvPr>
        </p:nvSpPr>
        <p:spPr>
          <a:xfrm>
            <a:off x="6075725"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3_2">
    <p:bg>
      <p:bgPr>
        <a:solidFill>
          <a:schemeClr val="dk1"/>
        </a:solidFill>
      </p:bgPr>
    </p:bg>
    <p:spTree>
      <p:nvGrpSpPr>
        <p:cNvPr id="166" name="Shape 166"/>
        <p:cNvGrpSpPr/>
        <p:nvPr/>
      </p:nvGrpSpPr>
      <p:grpSpPr>
        <a:xfrm>
          <a:off x="0" y="0"/>
          <a:ext cx="0" cy="0"/>
          <a:chOff x="0" y="0"/>
          <a:chExt cx="0" cy="0"/>
        </a:xfrm>
      </p:grpSpPr>
      <p:sp>
        <p:nvSpPr>
          <p:cNvPr id="167" name="Google Shape;167;p27"/>
          <p:cNvSpPr/>
          <p:nvPr/>
        </p:nvSpPr>
        <p:spPr>
          <a:xfrm rot="5400000">
            <a:off x="2171625" y="1555375"/>
            <a:ext cx="5160600" cy="203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7"/>
          <p:cNvGrpSpPr/>
          <p:nvPr/>
        </p:nvGrpSpPr>
        <p:grpSpPr>
          <a:xfrm flipH="1">
            <a:off x="3732313" y="101275"/>
            <a:ext cx="5282613" cy="4935100"/>
            <a:chOff x="101561" y="101275"/>
            <a:chExt cx="4473000" cy="4935100"/>
          </a:xfrm>
        </p:grpSpPr>
        <p:cxnSp>
          <p:nvCxnSpPr>
            <p:cNvPr id="169" name="Google Shape;169;p27"/>
            <p:cNvCxnSpPr/>
            <p:nvPr/>
          </p:nvCxnSpPr>
          <p:spPr>
            <a:xfrm rot="10800000">
              <a:off x="103276" y="3441000"/>
              <a:ext cx="0" cy="158760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7"/>
            <p:cNvCxnSpPr/>
            <p:nvPr/>
          </p:nvCxnSpPr>
          <p:spPr>
            <a:xfrm rot="10800000">
              <a:off x="101561" y="50363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7"/>
            <p:cNvCxnSpPr/>
            <p:nvPr/>
          </p:nvCxnSpPr>
          <p:spPr>
            <a:xfrm rot="10800000">
              <a:off x="101561" y="1012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172" name="Google Shape;172;p27"/>
            <p:cNvCxnSpPr/>
            <p:nvPr/>
          </p:nvCxnSpPr>
          <p:spPr>
            <a:xfrm rot="10800000">
              <a:off x="103284" y="115475"/>
              <a:ext cx="0" cy="1747800"/>
            </a:xfrm>
            <a:prstGeom prst="straightConnector1">
              <a:avLst/>
            </a:prstGeom>
            <a:noFill/>
            <a:ln cap="flat" cmpd="sng" w="19050">
              <a:solidFill>
                <a:schemeClr val="dk1"/>
              </a:solidFill>
              <a:prstDash val="solid"/>
              <a:round/>
              <a:headEnd len="med" w="med" type="none"/>
              <a:tailEnd len="med" w="med" type="none"/>
            </a:ln>
          </p:spPr>
        </p:cxnSp>
      </p:grpSp>
      <p:sp>
        <p:nvSpPr>
          <p:cNvPr id="173" name="Google Shape;173;p2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type="title"/>
          </p:nvPr>
        </p:nvSpPr>
        <p:spPr>
          <a:xfrm>
            <a:off x="713225" y="539500"/>
            <a:ext cx="2169300" cy="13467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27"/>
          <p:cNvSpPr txBox="1"/>
          <p:nvPr>
            <p:ph idx="1" type="subTitle"/>
          </p:nvPr>
        </p:nvSpPr>
        <p:spPr>
          <a:xfrm>
            <a:off x="3814725" y="539500"/>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76" name="Google Shape;176;p27"/>
          <p:cNvSpPr txBox="1"/>
          <p:nvPr>
            <p:ph idx="2" type="subTitle"/>
          </p:nvPr>
        </p:nvSpPr>
        <p:spPr>
          <a:xfrm>
            <a:off x="3814725" y="912194"/>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77" name="Google Shape;177;p27"/>
          <p:cNvSpPr txBox="1"/>
          <p:nvPr>
            <p:ph idx="3" type="subTitle"/>
          </p:nvPr>
        </p:nvSpPr>
        <p:spPr>
          <a:xfrm>
            <a:off x="3814725" y="2039536"/>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78" name="Google Shape;178;p27"/>
          <p:cNvSpPr txBox="1"/>
          <p:nvPr>
            <p:ph idx="4" type="subTitle"/>
          </p:nvPr>
        </p:nvSpPr>
        <p:spPr>
          <a:xfrm>
            <a:off x="3814725" y="2412230"/>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79" name="Google Shape;179;p27"/>
          <p:cNvSpPr txBox="1"/>
          <p:nvPr>
            <p:ph idx="5" type="subTitle"/>
          </p:nvPr>
        </p:nvSpPr>
        <p:spPr>
          <a:xfrm>
            <a:off x="3814725" y="3539400"/>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80" name="Google Shape;180;p27"/>
          <p:cNvSpPr txBox="1"/>
          <p:nvPr>
            <p:ph idx="6" type="subTitle"/>
          </p:nvPr>
        </p:nvSpPr>
        <p:spPr>
          <a:xfrm>
            <a:off x="3814725" y="3912094"/>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ONLY_3_1">
    <p:spTree>
      <p:nvGrpSpPr>
        <p:cNvPr id="181" name="Shape 181"/>
        <p:cNvGrpSpPr/>
        <p:nvPr/>
      </p:nvGrpSpPr>
      <p:grpSpPr>
        <a:xfrm>
          <a:off x="0" y="0"/>
          <a:ext cx="0" cy="0"/>
          <a:chOff x="0" y="0"/>
          <a:chExt cx="0" cy="0"/>
        </a:xfrm>
      </p:grpSpPr>
      <p:sp>
        <p:nvSpPr>
          <p:cNvPr id="182" name="Google Shape;182;p2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25974"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 name="Google Shape;184;p28"/>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28"/>
          <p:cNvSpPr txBox="1"/>
          <p:nvPr>
            <p:ph idx="1" type="subTitle"/>
          </p:nvPr>
        </p:nvSpPr>
        <p:spPr>
          <a:xfrm>
            <a:off x="1433564"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186" name="Google Shape;186;p28"/>
          <p:cNvSpPr txBox="1"/>
          <p:nvPr>
            <p:ph idx="2" type="subTitle"/>
          </p:nvPr>
        </p:nvSpPr>
        <p:spPr>
          <a:xfrm>
            <a:off x="935264"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187" name="Google Shape;187;p28"/>
          <p:cNvSpPr txBox="1"/>
          <p:nvPr>
            <p:ph idx="3" type="subTitle"/>
          </p:nvPr>
        </p:nvSpPr>
        <p:spPr>
          <a:xfrm>
            <a:off x="3892018" y="2327453"/>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88" name="Google Shape;188;p28"/>
          <p:cNvSpPr txBox="1"/>
          <p:nvPr>
            <p:ph idx="4" type="subTitle"/>
          </p:nvPr>
        </p:nvSpPr>
        <p:spPr>
          <a:xfrm>
            <a:off x="3393718"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ONLY_3_1_1">
    <p:bg>
      <p:bgPr>
        <a:solidFill>
          <a:schemeClr val="dk1"/>
        </a:solidFill>
      </p:bgPr>
    </p:bg>
    <p:spTree>
      <p:nvGrpSpPr>
        <p:cNvPr id="189" name="Shape 189"/>
        <p:cNvGrpSpPr/>
        <p:nvPr/>
      </p:nvGrpSpPr>
      <p:grpSpPr>
        <a:xfrm>
          <a:off x="0" y="0"/>
          <a:ext cx="0" cy="0"/>
          <a:chOff x="0" y="0"/>
          <a:chExt cx="0" cy="0"/>
        </a:xfrm>
      </p:grpSpPr>
      <p:sp>
        <p:nvSpPr>
          <p:cNvPr id="190" name="Google Shape;190;p29"/>
          <p:cNvSpPr/>
          <p:nvPr/>
        </p:nvSpPr>
        <p:spPr>
          <a:xfrm>
            <a:off x="101550" y="109375"/>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rot="5400000">
            <a:off x="2171625" y="1555375"/>
            <a:ext cx="5160600" cy="203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29"/>
          <p:cNvSpPr txBox="1"/>
          <p:nvPr>
            <p:ph idx="1" type="subTitle"/>
          </p:nvPr>
        </p:nvSpPr>
        <p:spPr>
          <a:xfrm>
            <a:off x="3814725" y="537500"/>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94" name="Google Shape;194;p29"/>
          <p:cNvSpPr txBox="1"/>
          <p:nvPr>
            <p:ph idx="2" type="subTitle"/>
          </p:nvPr>
        </p:nvSpPr>
        <p:spPr>
          <a:xfrm>
            <a:off x="3814725" y="908709"/>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95" name="Google Shape;195;p29"/>
          <p:cNvSpPr txBox="1"/>
          <p:nvPr>
            <p:ph idx="3" type="subTitle"/>
          </p:nvPr>
        </p:nvSpPr>
        <p:spPr>
          <a:xfrm>
            <a:off x="3814725" y="2150549"/>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6" name="Google Shape;196;p29"/>
          <p:cNvSpPr txBox="1"/>
          <p:nvPr>
            <p:ph idx="4" type="subTitle"/>
          </p:nvPr>
        </p:nvSpPr>
        <p:spPr>
          <a:xfrm>
            <a:off x="3814725" y="2531948"/>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97" name="Google Shape;197;p29"/>
          <p:cNvSpPr txBox="1"/>
          <p:nvPr>
            <p:ph idx="5" type="subTitle"/>
          </p:nvPr>
        </p:nvSpPr>
        <p:spPr>
          <a:xfrm>
            <a:off x="3814725" y="3770513"/>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8" name="Google Shape;198;p29"/>
          <p:cNvSpPr txBox="1"/>
          <p:nvPr>
            <p:ph idx="6" type="subTitle"/>
          </p:nvPr>
        </p:nvSpPr>
        <p:spPr>
          <a:xfrm>
            <a:off x="3814725" y="4151913"/>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
    <p:bg>
      <p:bgPr>
        <a:solidFill>
          <a:schemeClr val="dk1"/>
        </a:solidFill>
      </p:bgPr>
    </p:bg>
    <p:spTree>
      <p:nvGrpSpPr>
        <p:cNvPr id="199" name="Shape 199"/>
        <p:cNvGrpSpPr/>
        <p:nvPr/>
      </p:nvGrpSpPr>
      <p:grpSpPr>
        <a:xfrm>
          <a:off x="0" y="0"/>
          <a:ext cx="0" cy="0"/>
          <a:chOff x="0" y="0"/>
          <a:chExt cx="0" cy="0"/>
        </a:xfrm>
      </p:grpSpPr>
      <p:sp>
        <p:nvSpPr>
          <p:cNvPr id="200" name="Google Shape;200;p3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29" name="Google Shape;29;p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2">
    <p:bg>
      <p:bgPr>
        <a:solidFill>
          <a:schemeClr val="lt1"/>
        </a:solidFill>
      </p:bgPr>
    </p:bg>
    <p:spTree>
      <p:nvGrpSpPr>
        <p:cNvPr id="202" name="Shape 202"/>
        <p:cNvGrpSpPr/>
        <p:nvPr/>
      </p:nvGrpSpPr>
      <p:grpSpPr>
        <a:xfrm>
          <a:off x="0" y="0"/>
          <a:ext cx="0" cy="0"/>
          <a:chOff x="0" y="0"/>
          <a:chExt cx="0" cy="0"/>
        </a:xfrm>
      </p:grpSpPr>
      <p:sp>
        <p:nvSpPr>
          <p:cNvPr id="203" name="Google Shape;203;p3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
    <p:bg>
      <p:bgPr>
        <a:solidFill>
          <a:schemeClr val="dk1"/>
        </a:solidFill>
      </p:bgPr>
    </p:bg>
    <p:spTree>
      <p:nvGrpSpPr>
        <p:cNvPr id="205" name="Shape 205"/>
        <p:cNvGrpSpPr/>
        <p:nvPr/>
      </p:nvGrpSpPr>
      <p:grpSpPr>
        <a:xfrm>
          <a:off x="0" y="0"/>
          <a:ext cx="0" cy="0"/>
          <a:chOff x="0" y="0"/>
          <a:chExt cx="0" cy="0"/>
        </a:xfrm>
      </p:grpSpPr>
      <p:sp>
        <p:nvSpPr>
          <p:cNvPr id="206" name="Google Shape;206;p32"/>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txBox="1"/>
          <p:nvPr>
            <p:ph type="title"/>
          </p:nvPr>
        </p:nvSpPr>
        <p:spPr>
          <a:xfrm>
            <a:off x="4876902" y="120065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1_1_1">
    <p:bg>
      <p:bgPr>
        <a:solidFill>
          <a:schemeClr val="lt1"/>
        </a:solidFill>
      </p:bgPr>
    </p:bg>
    <p:spTree>
      <p:nvGrpSpPr>
        <p:cNvPr id="208" name="Shape 208"/>
        <p:cNvGrpSpPr/>
        <p:nvPr/>
      </p:nvGrpSpPr>
      <p:grpSpPr>
        <a:xfrm>
          <a:off x="0" y="0"/>
          <a:ext cx="0" cy="0"/>
          <a:chOff x="0" y="0"/>
          <a:chExt cx="0" cy="0"/>
        </a:xfrm>
      </p:grpSpPr>
      <p:sp>
        <p:nvSpPr>
          <p:cNvPr id="209" name="Google Shape;209;p3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txBox="1"/>
          <p:nvPr>
            <p:ph type="title"/>
          </p:nvPr>
        </p:nvSpPr>
        <p:spPr>
          <a:xfrm>
            <a:off x="713227" y="31090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1_1_1_1">
    <p:bg>
      <p:bgPr>
        <a:solidFill>
          <a:schemeClr val="dk1"/>
        </a:solidFill>
      </p:bgPr>
    </p:bg>
    <p:spTree>
      <p:nvGrpSpPr>
        <p:cNvPr id="211" name="Shape 211"/>
        <p:cNvGrpSpPr/>
        <p:nvPr/>
      </p:nvGrpSpPr>
      <p:grpSpPr>
        <a:xfrm>
          <a:off x="0" y="0"/>
          <a:ext cx="0" cy="0"/>
          <a:chOff x="0" y="0"/>
          <a:chExt cx="0" cy="0"/>
        </a:xfrm>
      </p:grpSpPr>
      <p:sp>
        <p:nvSpPr>
          <p:cNvPr id="212" name="Google Shape;212;p34"/>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txBox="1"/>
          <p:nvPr>
            <p:ph type="title"/>
          </p:nvPr>
        </p:nvSpPr>
        <p:spPr>
          <a:xfrm>
            <a:off x="713227" y="53950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TITLE_ONLY_2">
    <p:spTree>
      <p:nvGrpSpPr>
        <p:cNvPr id="214" name="Shape 214"/>
        <p:cNvGrpSpPr/>
        <p:nvPr/>
      </p:nvGrpSpPr>
      <p:grpSpPr>
        <a:xfrm>
          <a:off x="0" y="0"/>
          <a:ext cx="0" cy="0"/>
          <a:chOff x="0" y="0"/>
          <a:chExt cx="0" cy="0"/>
        </a:xfrm>
      </p:grpSpPr>
      <p:sp>
        <p:nvSpPr>
          <p:cNvPr id="215" name="Google Shape;215;p35"/>
          <p:cNvSpPr txBox="1"/>
          <p:nvPr>
            <p:ph type="title"/>
          </p:nvPr>
        </p:nvSpPr>
        <p:spPr>
          <a:xfrm>
            <a:off x="489900"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3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TITLE_ONLY_2_3">
    <p:bg>
      <p:bgPr>
        <a:solidFill>
          <a:schemeClr val="dk1"/>
        </a:solidFill>
      </p:bgPr>
    </p:bg>
    <p:spTree>
      <p:nvGrpSpPr>
        <p:cNvPr id="217" name="Shape 217"/>
        <p:cNvGrpSpPr/>
        <p:nvPr/>
      </p:nvGrpSpPr>
      <p:grpSpPr>
        <a:xfrm>
          <a:off x="0" y="0"/>
          <a:ext cx="0" cy="0"/>
          <a:chOff x="0" y="0"/>
          <a:chExt cx="0" cy="0"/>
        </a:xfrm>
      </p:grpSpPr>
      <p:sp>
        <p:nvSpPr>
          <p:cNvPr id="218" name="Google Shape;218;p3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6"/>
          <p:cNvSpPr/>
          <p:nvPr/>
        </p:nvSpPr>
        <p:spPr>
          <a:xfrm>
            <a:off x="0" y="1234075"/>
            <a:ext cx="2906400" cy="267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cxnSp>
        <p:nvCxnSpPr>
          <p:cNvPr id="220" name="Google Shape;220;p36"/>
          <p:cNvCxnSpPr/>
          <p:nvPr/>
        </p:nvCxnSpPr>
        <p:spPr>
          <a:xfrm>
            <a:off x="103800" y="1235275"/>
            <a:ext cx="0" cy="2688600"/>
          </a:xfrm>
          <a:prstGeom prst="straightConnector1">
            <a:avLst/>
          </a:prstGeom>
          <a:noFill/>
          <a:ln cap="flat" cmpd="sng" w="19050">
            <a:solidFill>
              <a:schemeClr val="dk1"/>
            </a:solidFill>
            <a:prstDash val="solid"/>
            <a:round/>
            <a:headEnd len="med" w="med" type="none"/>
            <a:tailEnd len="med" w="med" type="none"/>
          </a:ln>
        </p:spPr>
      </p:cxnSp>
      <p:sp>
        <p:nvSpPr>
          <p:cNvPr id="221" name="Google Shape;221;p36"/>
          <p:cNvSpPr txBox="1"/>
          <p:nvPr>
            <p:ph type="title"/>
          </p:nvPr>
        </p:nvSpPr>
        <p:spPr>
          <a:xfrm>
            <a:off x="713225"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TITLE_ONLY_2_2">
    <p:spTree>
      <p:nvGrpSpPr>
        <p:cNvPr id="222" name="Shape 222"/>
        <p:cNvGrpSpPr/>
        <p:nvPr/>
      </p:nvGrpSpPr>
      <p:grpSpPr>
        <a:xfrm>
          <a:off x="0" y="0"/>
          <a:ext cx="0" cy="0"/>
          <a:chOff x="0" y="0"/>
          <a:chExt cx="0" cy="0"/>
        </a:xfrm>
      </p:grpSpPr>
      <p:sp>
        <p:nvSpPr>
          <p:cNvPr id="223" name="Google Shape;223;p37"/>
          <p:cNvSpPr txBox="1"/>
          <p:nvPr>
            <p:ph type="title"/>
          </p:nvPr>
        </p:nvSpPr>
        <p:spPr>
          <a:xfrm>
            <a:off x="609547" y="378511"/>
            <a:ext cx="3946800" cy="13812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4" name="Google Shape;224;p3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TITLE_ONLY_2_2_1">
    <p:bg>
      <p:bgPr>
        <a:solidFill>
          <a:schemeClr val="dk1"/>
        </a:solidFill>
      </p:bgPr>
    </p:bg>
    <p:spTree>
      <p:nvGrpSpPr>
        <p:cNvPr id="225" name="Shape 225"/>
        <p:cNvGrpSpPr/>
        <p:nvPr/>
      </p:nvGrpSpPr>
      <p:grpSpPr>
        <a:xfrm>
          <a:off x="0" y="0"/>
          <a:ext cx="0" cy="0"/>
          <a:chOff x="0" y="0"/>
          <a:chExt cx="0" cy="0"/>
        </a:xfrm>
      </p:grpSpPr>
      <p:sp>
        <p:nvSpPr>
          <p:cNvPr id="226" name="Google Shape;226;p38"/>
          <p:cNvSpPr txBox="1"/>
          <p:nvPr>
            <p:ph type="title"/>
          </p:nvPr>
        </p:nvSpPr>
        <p:spPr>
          <a:xfrm>
            <a:off x="713225" y="353950"/>
            <a:ext cx="7726800" cy="75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7" name="Google Shape;227;p38"/>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TITLE_ONLY_2_1">
    <p:bg>
      <p:bgPr>
        <a:solidFill>
          <a:schemeClr val="dk1"/>
        </a:solidFill>
      </p:bgPr>
    </p:bg>
    <p:spTree>
      <p:nvGrpSpPr>
        <p:cNvPr id="228" name="Shape 228"/>
        <p:cNvGrpSpPr/>
        <p:nvPr/>
      </p:nvGrpSpPr>
      <p:grpSpPr>
        <a:xfrm>
          <a:off x="0" y="0"/>
          <a:ext cx="0" cy="0"/>
          <a:chOff x="0" y="0"/>
          <a:chExt cx="0" cy="0"/>
        </a:xfrm>
      </p:grpSpPr>
      <p:sp>
        <p:nvSpPr>
          <p:cNvPr id="229" name="Google Shape;229;p39"/>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txBox="1"/>
          <p:nvPr>
            <p:ph type="title"/>
          </p:nvPr>
        </p:nvSpPr>
        <p:spPr>
          <a:xfrm>
            <a:off x="491400" y="1929600"/>
            <a:ext cx="2267700" cy="12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TITLE_ONLY_2_1_1">
    <p:bg>
      <p:bgPr>
        <a:solidFill>
          <a:schemeClr val="dk1"/>
        </a:solidFill>
      </p:bgPr>
    </p:bg>
    <p:spTree>
      <p:nvGrpSpPr>
        <p:cNvPr id="231" name="Shape 231"/>
        <p:cNvGrpSpPr/>
        <p:nvPr/>
      </p:nvGrpSpPr>
      <p:grpSpPr>
        <a:xfrm>
          <a:off x="0" y="0"/>
          <a:ext cx="0" cy="0"/>
          <a:chOff x="0" y="0"/>
          <a:chExt cx="0" cy="0"/>
        </a:xfrm>
      </p:grpSpPr>
      <p:sp>
        <p:nvSpPr>
          <p:cNvPr id="232" name="Google Shape;232;p4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txBox="1"/>
          <p:nvPr>
            <p:ph type="title"/>
          </p:nvPr>
        </p:nvSpPr>
        <p:spPr>
          <a:xfrm>
            <a:off x="6172200" y="420540"/>
            <a:ext cx="2267700" cy="1284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3189572" y="-61450"/>
            <a:ext cx="6166500" cy="52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233850" y="179430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txBox="1"/>
          <p:nvPr>
            <p:ph idx="1" type="subTitle"/>
          </p:nvPr>
        </p:nvSpPr>
        <p:spPr>
          <a:xfrm>
            <a:off x="4153278" y="3146801"/>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5" name="Google Shape;35;p5"/>
          <p:cNvSpPr txBox="1"/>
          <p:nvPr>
            <p:ph idx="2" type="subTitle"/>
          </p:nvPr>
        </p:nvSpPr>
        <p:spPr>
          <a:xfrm>
            <a:off x="3906378" y="3458361"/>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
        <p:nvSpPr>
          <p:cNvPr id="36" name="Google Shape;36;p5"/>
          <p:cNvSpPr txBox="1"/>
          <p:nvPr>
            <p:ph idx="3" type="subTitle"/>
          </p:nvPr>
        </p:nvSpPr>
        <p:spPr>
          <a:xfrm>
            <a:off x="6374237" y="580394"/>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7" name="Google Shape;37;p5"/>
          <p:cNvSpPr txBox="1"/>
          <p:nvPr>
            <p:ph idx="4" type="subTitle"/>
          </p:nvPr>
        </p:nvSpPr>
        <p:spPr>
          <a:xfrm>
            <a:off x="6374239" y="883466"/>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TITLE_ONLY_4">
    <p:spTree>
      <p:nvGrpSpPr>
        <p:cNvPr id="234" name="Shape 234"/>
        <p:cNvGrpSpPr/>
        <p:nvPr/>
      </p:nvGrpSpPr>
      <p:grpSpPr>
        <a:xfrm>
          <a:off x="0" y="0"/>
          <a:ext cx="0" cy="0"/>
          <a:chOff x="0" y="0"/>
          <a:chExt cx="0" cy="0"/>
        </a:xfrm>
      </p:grpSpPr>
      <p:sp>
        <p:nvSpPr>
          <p:cNvPr id="235" name="Google Shape;235;p4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p:nvPr/>
        </p:nvSpPr>
        <p:spPr>
          <a:xfrm>
            <a:off x="2897" y="-49925"/>
            <a:ext cx="9144000" cy="5208300"/>
          </a:xfrm>
          <a:prstGeom prst="rect">
            <a:avLst/>
          </a:prstGeom>
          <a:solidFill>
            <a:schemeClr val="dk1">
              <a:alpha val="64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1"/>
          <p:cNvSpPr/>
          <p:nvPr/>
        </p:nvSpPr>
        <p:spPr>
          <a:xfrm>
            <a:off x="2724150" y="0"/>
            <a:ext cx="3695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238" name="Google Shape;238;p41"/>
          <p:cNvCxnSpPr/>
          <p:nvPr/>
        </p:nvCxnSpPr>
        <p:spPr>
          <a:xfrm>
            <a:off x="2703648" y="106200"/>
            <a:ext cx="3811800" cy="0"/>
          </a:xfrm>
          <a:prstGeom prst="straightConnector1">
            <a:avLst/>
          </a:prstGeom>
          <a:noFill/>
          <a:ln cap="flat" cmpd="sng" w="19050">
            <a:solidFill>
              <a:schemeClr val="dk1"/>
            </a:solidFill>
            <a:prstDash val="solid"/>
            <a:round/>
            <a:headEnd len="med" w="med" type="none"/>
            <a:tailEnd len="med" w="med" type="none"/>
          </a:ln>
        </p:spPr>
      </p:cxnSp>
      <p:cxnSp>
        <p:nvCxnSpPr>
          <p:cNvPr id="239" name="Google Shape;239;p41"/>
          <p:cNvCxnSpPr/>
          <p:nvPr/>
        </p:nvCxnSpPr>
        <p:spPr>
          <a:xfrm>
            <a:off x="2703648" y="5037300"/>
            <a:ext cx="3811800" cy="0"/>
          </a:xfrm>
          <a:prstGeom prst="straightConnector1">
            <a:avLst/>
          </a:prstGeom>
          <a:noFill/>
          <a:ln cap="flat" cmpd="sng" w="19050">
            <a:solidFill>
              <a:schemeClr val="dk1"/>
            </a:solidFill>
            <a:prstDash val="solid"/>
            <a:round/>
            <a:headEnd len="med" w="med" type="none"/>
            <a:tailEnd len="med" w="med" type="none"/>
          </a:ln>
        </p:spPr>
      </p:cxnSp>
      <p:sp>
        <p:nvSpPr>
          <p:cNvPr id="240" name="Google Shape;240;p41"/>
          <p:cNvSpPr txBox="1"/>
          <p:nvPr>
            <p:ph type="title"/>
          </p:nvPr>
        </p:nvSpPr>
        <p:spPr>
          <a:xfrm>
            <a:off x="2724150" y="354084"/>
            <a:ext cx="3695700" cy="78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8">
  <p:cSld name="TITLE_ONLY_4_1">
    <p:bg>
      <p:bgPr>
        <a:solidFill>
          <a:schemeClr val="dk1"/>
        </a:solidFill>
      </p:bgPr>
    </p:bg>
    <p:spTree>
      <p:nvGrpSpPr>
        <p:cNvPr id="241" name="Shape 241"/>
        <p:cNvGrpSpPr/>
        <p:nvPr/>
      </p:nvGrpSpPr>
      <p:grpSpPr>
        <a:xfrm>
          <a:off x="0" y="0"/>
          <a:ext cx="0" cy="0"/>
          <a:chOff x="0" y="0"/>
          <a:chExt cx="0" cy="0"/>
        </a:xfrm>
      </p:grpSpPr>
      <p:sp>
        <p:nvSpPr>
          <p:cNvPr id="242" name="Google Shape;242;p42"/>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2"/>
          <p:cNvSpPr txBox="1"/>
          <p:nvPr>
            <p:ph type="title"/>
          </p:nvPr>
        </p:nvSpPr>
        <p:spPr>
          <a:xfrm>
            <a:off x="713225" y="682725"/>
            <a:ext cx="2084100" cy="78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4">
    <p:spTree>
      <p:nvGrpSpPr>
        <p:cNvPr id="244" name="Shape 244"/>
        <p:cNvGrpSpPr/>
        <p:nvPr/>
      </p:nvGrpSpPr>
      <p:grpSpPr>
        <a:xfrm>
          <a:off x="0" y="0"/>
          <a:ext cx="0" cy="0"/>
          <a:chOff x="0" y="0"/>
          <a:chExt cx="0" cy="0"/>
        </a:xfrm>
      </p:grpSpPr>
      <p:sp>
        <p:nvSpPr>
          <p:cNvPr id="245" name="Google Shape;245;p43"/>
          <p:cNvSpPr txBox="1"/>
          <p:nvPr>
            <p:ph type="title"/>
          </p:nvPr>
        </p:nvSpPr>
        <p:spPr>
          <a:xfrm>
            <a:off x="678626" y="323575"/>
            <a:ext cx="7795500" cy="7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43"/>
          <p:cNvSpPr txBox="1"/>
          <p:nvPr>
            <p:ph idx="1" type="subTitle"/>
          </p:nvPr>
        </p:nvSpPr>
        <p:spPr>
          <a:xfrm>
            <a:off x="1129018" y="1419022"/>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247" name="Google Shape;247;p43"/>
          <p:cNvSpPr txBox="1"/>
          <p:nvPr>
            <p:ph idx="2" type="subTitle"/>
          </p:nvPr>
        </p:nvSpPr>
        <p:spPr>
          <a:xfrm>
            <a:off x="1005268" y="1701365"/>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48" name="Google Shape;248;p43"/>
          <p:cNvSpPr txBox="1"/>
          <p:nvPr>
            <p:ph idx="3" type="subTitle"/>
          </p:nvPr>
        </p:nvSpPr>
        <p:spPr>
          <a:xfrm>
            <a:off x="3549953" y="141422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249" name="Google Shape;249;p43"/>
          <p:cNvSpPr txBox="1"/>
          <p:nvPr>
            <p:ph idx="4" type="subTitle"/>
          </p:nvPr>
        </p:nvSpPr>
        <p:spPr>
          <a:xfrm>
            <a:off x="3426503" y="1701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0" name="Google Shape;250;p43"/>
          <p:cNvSpPr txBox="1"/>
          <p:nvPr>
            <p:ph idx="5" type="subTitle"/>
          </p:nvPr>
        </p:nvSpPr>
        <p:spPr>
          <a:xfrm>
            <a:off x="6059184" y="1414222"/>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251" name="Google Shape;251;p43"/>
          <p:cNvSpPr txBox="1"/>
          <p:nvPr>
            <p:ph idx="6" type="subTitle"/>
          </p:nvPr>
        </p:nvSpPr>
        <p:spPr>
          <a:xfrm>
            <a:off x="5883984" y="1701365"/>
            <a:ext cx="2222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2" name="Google Shape;252;p43"/>
          <p:cNvSpPr txBox="1"/>
          <p:nvPr>
            <p:ph idx="7" type="subTitle"/>
          </p:nvPr>
        </p:nvSpPr>
        <p:spPr>
          <a:xfrm>
            <a:off x="1129018" y="2684950"/>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253" name="Google Shape;253;p43"/>
          <p:cNvSpPr txBox="1"/>
          <p:nvPr>
            <p:ph idx="8" type="subTitle"/>
          </p:nvPr>
        </p:nvSpPr>
        <p:spPr>
          <a:xfrm>
            <a:off x="1005268" y="2947812"/>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4" name="Google Shape;254;p43"/>
          <p:cNvSpPr txBox="1"/>
          <p:nvPr>
            <p:ph idx="9" type="subTitle"/>
          </p:nvPr>
        </p:nvSpPr>
        <p:spPr>
          <a:xfrm>
            <a:off x="3551303"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255" name="Google Shape;255;p43"/>
          <p:cNvSpPr txBox="1"/>
          <p:nvPr>
            <p:ph idx="13" type="subTitle"/>
          </p:nvPr>
        </p:nvSpPr>
        <p:spPr>
          <a:xfrm>
            <a:off x="3426503"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6" name="Google Shape;256;p43"/>
          <p:cNvSpPr txBox="1"/>
          <p:nvPr>
            <p:ph idx="14" type="subTitle"/>
          </p:nvPr>
        </p:nvSpPr>
        <p:spPr>
          <a:xfrm>
            <a:off x="6059184"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257" name="Google Shape;257;p43"/>
          <p:cNvSpPr txBox="1"/>
          <p:nvPr>
            <p:ph idx="15" type="subTitle"/>
          </p:nvPr>
        </p:nvSpPr>
        <p:spPr>
          <a:xfrm>
            <a:off x="5934384"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8" name="Google Shape;258;p4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4_1">
    <p:bg>
      <p:bgPr>
        <a:solidFill>
          <a:schemeClr val="dk1"/>
        </a:solidFill>
      </p:bgPr>
    </p:bg>
    <p:spTree>
      <p:nvGrpSpPr>
        <p:cNvPr id="259" name="Shape 259"/>
        <p:cNvGrpSpPr/>
        <p:nvPr/>
      </p:nvGrpSpPr>
      <p:grpSpPr>
        <a:xfrm>
          <a:off x="0" y="0"/>
          <a:ext cx="0" cy="0"/>
          <a:chOff x="0" y="0"/>
          <a:chExt cx="0" cy="0"/>
        </a:xfrm>
      </p:grpSpPr>
      <p:sp>
        <p:nvSpPr>
          <p:cNvPr id="260" name="Google Shape;260;p44"/>
          <p:cNvSpPr txBox="1"/>
          <p:nvPr>
            <p:ph type="title"/>
          </p:nvPr>
        </p:nvSpPr>
        <p:spPr>
          <a:xfrm>
            <a:off x="2397750" y="323575"/>
            <a:ext cx="6076500" cy="734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 name="Google Shape;261;p44"/>
          <p:cNvSpPr txBox="1"/>
          <p:nvPr>
            <p:ph idx="1" type="subTitle"/>
          </p:nvPr>
        </p:nvSpPr>
        <p:spPr>
          <a:xfrm>
            <a:off x="3201193" y="1571422"/>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262" name="Google Shape;262;p44"/>
          <p:cNvSpPr txBox="1"/>
          <p:nvPr>
            <p:ph idx="2" type="subTitle"/>
          </p:nvPr>
        </p:nvSpPr>
        <p:spPr>
          <a:xfrm>
            <a:off x="3201193" y="1853765"/>
            <a:ext cx="21219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3" name="Google Shape;263;p44"/>
          <p:cNvSpPr txBox="1"/>
          <p:nvPr>
            <p:ph idx="3" type="subTitle"/>
          </p:nvPr>
        </p:nvSpPr>
        <p:spPr>
          <a:xfrm>
            <a:off x="6341184" y="1566622"/>
            <a:ext cx="1874400" cy="28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264" name="Google Shape;264;p44"/>
          <p:cNvSpPr txBox="1"/>
          <p:nvPr>
            <p:ph idx="4" type="subTitle"/>
          </p:nvPr>
        </p:nvSpPr>
        <p:spPr>
          <a:xfrm>
            <a:off x="6341184" y="1853765"/>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5" name="Google Shape;265;p44"/>
          <p:cNvSpPr txBox="1"/>
          <p:nvPr>
            <p:ph idx="5" type="subTitle"/>
          </p:nvPr>
        </p:nvSpPr>
        <p:spPr>
          <a:xfrm>
            <a:off x="6341184" y="2665518"/>
            <a:ext cx="1871700" cy="28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266" name="Google Shape;266;p44"/>
          <p:cNvSpPr txBox="1"/>
          <p:nvPr>
            <p:ph idx="6" type="subTitle"/>
          </p:nvPr>
        </p:nvSpPr>
        <p:spPr>
          <a:xfrm>
            <a:off x="6341184" y="2952661"/>
            <a:ext cx="22221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7" name="Google Shape;267;p44"/>
          <p:cNvSpPr txBox="1"/>
          <p:nvPr>
            <p:ph idx="7" type="subTitle"/>
          </p:nvPr>
        </p:nvSpPr>
        <p:spPr>
          <a:xfrm>
            <a:off x="3201193" y="2670711"/>
            <a:ext cx="18744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268" name="Google Shape;268;p44"/>
          <p:cNvSpPr txBox="1"/>
          <p:nvPr>
            <p:ph idx="8" type="subTitle"/>
          </p:nvPr>
        </p:nvSpPr>
        <p:spPr>
          <a:xfrm>
            <a:off x="3201193" y="2954334"/>
            <a:ext cx="21219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69" name="Google Shape;269;p44"/>
          <p:cNvSpPr txBox="1"/>
          <p:nvPr>
            <p:ph idx="9" type="subTitle"/>
          </p:nvPr>
        </p:nvSpPr>
        <p:spPr>
          <a:xfrm>
            <a:off x="3201193" y="3785607"/>
            <a:ext cx="18717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270" name="Google Shape;270;p44"/>
          <p:cNvSpPr txBox="1"/>
          <p:nvPr>
            <p:ph idx="13" type="subTitle"/>
          </p:nvPr>
        </p:nvSpPr>
        <p:spPr>
          <a:xfrm>
            <a:off x="3201193" y="4070783"/>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1" name="Google Shape;271;p44"/>
          <p:cNvSpPr txBox="1"/>
          <p:nvPr>
            <p:ph idx="14" type="subTitle"/>
          </p:nvPr>
        </p:nvSpPr>
        <p:spPr>
          <a:xfrm>
            <a:off x="6341184" y="3787383"/>
            <a:ext cx="18717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272" name="Google Shape;272;p44"/>
          <p:cNvSpPr txBox="1"/>
          <p:nvPr>
            <p:ph idx="15" type="subTitle"/>
          </p:nvPr>
        </p:nvSpPr>
        <p:spPr>
          <a:xfrm>
            <a:off x="6341184" y="4072559"/>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3" name="Google Shape;273;p44"/>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
    <p:spTree>
      <p:nvGrpSpPr>
        <p:cNvPr id="274" name="Shape 274"/>
        <p:cNvGrpSpPr/>
        <p:nvPr/>
      </p:nvGrpSpPr>
      <p:grpSpPr>
        <a:xfrm>
          <a:off x="0" y="0"/>
          <a:ext cx="0" cy="0"/>
          <a:chOff x="0" y="0"/>
          <a:chExt cx="0" cy="0"/>
        </a:xfrm>
      </p:grpSpPr>
      <p:sp>
        <p:nvSpPr>
          <p:cNvPr id="275" name="Google Shape;275;p45"/>
          <p:cNvSpPr/>
          <p:nvPr/>
        </p:nvSpPr>
        <p:spPr>
          <a:xfrm>
            <a:off x="2766683" y="357561"/>
            <a:ext cx="5559600" cy="448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6" name="Google Shape;276;p45"/>
          <p:cNvSpPr txBox="1"/>
          <p:nvPr>
            <p:ph idx="1" type="subTitle"/>
          </p:nvPr>
        </p:nvSpPr>
        <p:spPr>
          <a:xfrm>
            <a:off x="3845043" y="10005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77" name="Google Shape;277;p45"/>
          <p:cNvSpPr txBox="1"/>
          <p:nvPr>
            <p:ph idx="2" type="subTitle"/>
          </p:nvPr>
        </p:nvSpPr>
        <p:spPr>
          <a:xfrm>
            <a:off x="3845043" y="12633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78" name="Google Shape;278;p45"/>
          <p:cNvSpPr txBox="1"/>
          <p:nvPr>
            <p:ph idx="3" type="subTitle"/>
          </p:nvPr>
        </p:nvSpPr>
        <p:spPr>
          <a:xfrm>
            <a:off x="3845043"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79" name="Google Shape;279;p45"/>
          <p:cNvSpPr txBox="1"/>
          <p:nvPr>
            <p:ph idx="4" type="subTitle"/>
          </p:nvPr>
        </p:nvSpPr>
        <p:spPr>
          <a:xfrm>
            <a:off x="6411818" y="1263378"/>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80" name="Google Shape;280;p45"/>
          <p:cNvSpPr txBox="1"/>
          <p:nvPr>
            <p:ph idx="5" type="subTitle"/>
          </p:nvPr>
        </p:nvSpPr>
        <p:spPr>
          <a:xfrm>
            <a:off x="6411068" y="99917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81" name="Google Shape;281;p45"/>
          <p:cNvSpPr txBox="1"/>
          <p:nvPr>
            <p:ph idx="6" type="subTitle"/>
          </p:nvPr>
        </p:nvSpPr>
        <p:spPr>
          <a:xfrm>
            <a:off x="3845043" y="33504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82" name="Google Shape;282;p45"/>
          <p:cNvSpPr txBox="1"/>
          <p:nvPr>
            <p:ph idx="7" type="subTitle"/>
          </p:nvPr>
        </p:nvSpPr>
        <p:spPr>
          <a:xfrm>
            <a:off x="6411818"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83" name="Google Shape;283;p45"/>
          <p:cNvSpPr txBox="1"/>
          <p:nvPr>
            <p:ph idx="8" type="subTitle"/>
          </p:nvPr>
        </p:nvSpPr>
        <p:spPr>
          <a:xfrm>
            <a:off x="6411818" y="335176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284" name="Google Shape;284;p45"/>
          <p:cNvSpPr txBox="1"/>
          <p:nvPr>
            <p:ph type="title"/>
          </p:nvPr>
        </p:nvSpPr>
        <p:spPr>
          <a:xfrm>
            <a:off x="696450" y="1555800"/>
            <a:ext cx="1857600" cy="20319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4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bg>
      <p:bgPr>
        <a:solidFill>
          <a:schemeClr val="dk1"/>
        </a:solidFill>
      </p:bgPr>
    </p:bg>
    <p:spTree>
      <p:nvGrpSpPr>
        <p:cNvPr id="286" name="Shape 286"/>
        <p:cNvGrpSpPr/>
        <p:nvPr/>
      </p:nvGrpSpPr>
      <p:grpSpPr>
        <a:xfrm>
          <a:off x="0" y="0"/>
          <a:ext cx="0" cy="0"/>
          <a:chOff x="0" y="0"/>
          <a:chExt cx="0" cy="0"/>
        </a:xfrm>
      </p:grpSpPr>
      <p:sp>
        <p:nvSpPr>
          <p:cNvPr id="287" name="Google Shape;287;p46"/>
          <p:cNvSpPr/>
          <p:nvPr/>
        </p:nvSpPr>
        <p:spPr>
          <a:xfrm>
            <a:off x="4116250" y="2066300"/>
            <a:ext cx="5208900" cy="10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sp>
        <p:nvSpPr>
          <p:cNvPr id="288" name="Google Shape;288;p4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6"/>
          <p:cNvSpPr txBox="1"/>
          <p:nvPr>
            <p:ph idx="1" type="subTitle"/>
          </p:nvPr>
        </p:nvSpPr>
        <p:spPr>
          <a:xfrm>
            <a:off x="1617018" y="6957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90" name="Google Shape;290;p46"/>
          <p:cNvSpPr txBox="1"/>
          <p:nvPr>
            <p:ph idx="2" type="subTitle"/>
          </p:nvPr>
        </p:nvSpPr>
        <p:spPr>
          <a:xfrm>
            <a:off x="1617018" y="9585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91" name="Google Shape;291;p46"/>
          <p:cNvSpPr txBox="1"/>
          <p:nvPr>
            <p:ph idx="3" type="subTitle"/>
          </p:nvPr>
        </p:nvSpPr>
        <p:spPr>
          <a:xfrm>
            <a:off x="1617018" y="33930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92" name="Google Shape;292;p46"/>
          <p:cNvSpPr txBox="1"/>
          <p:nvPr>
            <p:ph idx="4" type="subTitle"/>
          </p:nvPr>
        </p:nvSpPr>
        <p:spPr>
          <a:xfrm>
            <a:off x="1617018" y="36552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93" name="Google Shape;293;p46"/>
          <p:cNvSpPr txBox="1"/>
          <p:nvPr>
            <p:ph idx="5" type="subTitle"/>
          </p:nvPr>
        </p:nvSpPr>
        <p:spPr>
          <a:xfrm>
            <a:off x="1617018" y="2047268"/>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94" name="Google Shape;294;p46"/>
          <p:cNvSpPr txBox="1"/>
          <p:nvPr>
            <p:ph idx="6" type="subTitle"/>
          </p:nvPr>
        </p:nvSpPr>
        <p:spPr>
          <a:xfrm>
            <a:off x="1617018" y="231074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95" name="Google Shape;295;p46"/>
          <p:cNvSpPr txBox="1"/>
          <p:nvPr>
            <p:ph type="title"/>
          </p:nvPr>
        </p:nvSpPr>
        <p:spPr>
          <a:xfrm>
            <a:off x="4571475" y="2238025"/>
            <a:ext cx="3868500" cy="65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
    <p:spTree>
      <p:nvGrpSpPr>
        <p:cNvPr id="296" name="Shape 296"/>
        <p:cNvGrpSpPr/>
        <p:nvPr/>
      </p:nvGrpSpPr>
      <p:grpSpPr>
        <a:xfrm>
          <a:off x="0" y="0"/>
          <a:ext cx="0" cy="0"/>
          <a:chOff x="0" y="0"/>
          <a:chExt cx="0" cy="0"/>
        </a:xfrm>
      </p:grpSpPr>
      <p:sp>
        <p:nvSpPr>
          <p:cNvPr id="297" name="Google Shape;297;p4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txBox="1"/>
          <p:nvPr>
            <p:ph idx="1" type="subTitle"/>
          </p:nvPr>
        </p:nvSpPr>
        <p:spPr>
          <a:xfrm>
            <a:off x="4800600" y="740624"/>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299" name="Google Shape;299;p47"/>
          <p:cNvSpPr txBox="1"/>
          <p:nvPr>
            <p:ph idx="2" type="subTitle"/>
          </p:nvPr>
        </p:nvSpPr>
        <p:spPr>
          <a:xfrm>
            <a:off x="4800600" y="1098397"/>
            <a:ext cx="3405000" cy="460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0" name="Google Shape;300;p47"/>
          <p:cNvSpPr txBox="1"/>
          <p:nvPr>
            <p:ph idx="3" type="subTitle"/>
          </p:nvPr>
        </p:nvSpPr>
        <p:spPr>
          <a:xfrm>
            <a:off x="4800600" y="36117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01" name="Google Shape;301;p47"/>
          <p:cNvSpPr txBox="1"/>
          <p:nvPr>
            <p:ph idx="4" type="subTitle"/>
          </p:nvPr>
        </p:nvSpPr>
        <p:spPr>
          <a:xfrm>
            <a:off x="4800600" y="2060915"/>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2" name="Google Shape;302;p47"/>
          <p:cNvSpPr txBox="1"/>
          <p:nvPr>
            <p:ph idx="5" type="subTitle"/>
          </p:nvPr>
        </p:nvSpPr>
        <p:spPr>
          <a:xfrm>
            <a:off x="4800600" y="1698951"/>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03" name="Google Shape;303;p47"/>
          <p:cNvSpPr txBox="1"/>
          <p:nvPr>
            <p:ph idx="6" type="subTitle"/>
          </p:nvPr>
        </p:nvSpPr>
        <p:spPr>
          <a:xfrm>
            <a:off x="4800600" y="3970871"/>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4" name="Google Shape;304;p47"/>
          <p:cNvSpPr txBox="1"/>
          <p:nvPr>
            <p:ph type="title"/>
          </p:nvPr>
        </p:nvSpPr>
        <p:spPr>
          <a:xfrm>
            <a:off x="603150" y="1892800"/>
            <a:ext cx="2044200" cy="11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5" name="Google Shape;305;p47"/>
          <p:cNvSpPr txBox="1"/>
          <p:nvPr>
            <p:ph idx="7" type="subTitle"/>
          </p:nvPr>
        </p:nvSpPr>
        <p:spPr>
          <a:xfrm>
            <a:off x="4800600" y="3020457"/>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06" name="Google Shape;306;p47"/>
          <p:cNvSpPr txBox="1"/>
          <p:nvPr>
            <p:ph idx="8" type="subTitle"/>
          </p:nvPr>
        </p:nvSpPr>
        <p:spPr>
          <a:xfrm>
            <a:off x="4800600" y="265865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1_1_2">
    <p:spTree>
      <p:nvGrpSpPr>
        <p:cNvPr id="307" name="Shape 307"/>
        <p:cNvGrpSpPr/>
        <p:nvPr/>
      </p:nvGrpSpPr>
      <p:grpSpPr>
        <a:xfrm>
          <a:off x="0" y="0"/>
          <a:ext cx="0" cy="0"/>
          <a:chOff x="0" y="0"/>
          <a:chExt cx="0" cy="0"/>
        </a:xfrm>
      </p:grpSpPr>
      <p:sp>
        <p:nvSpPr>
          <p:cNvPr id="308" name="Google Shape;308;p4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8"/>
          <p:cNvSpPr txBox="1"/>
          <p:nvPr>
            <p:ph idx="1" type="subTitle"/>
          </p:nvPr>
        </p:nvSpPr>
        <p:spPr>
          <a:xfrm>
            <a:off x="1440172" y="1904975"/>
            <a:ext cx="1464000" cy="21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10" name="Google Shape;310;p48"/>
          <p:cNvSpPr txBox="1"/>
          <p:nvPr>
            <p:ph idx="2" type="subTitle"/>
          </p:nvPr>
        </p:nvSpPr>
        <p:spPr>
          <a:xfrm>
            <a:off x="713225" y="2262750"/>
            <a:ext cx="2191200" cy="460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311" name="Google Shape;311;p48"/>
          <p:cNvSpPr txBox="1"/>
          <p:nvPr>
            <p:ph idx="3" type="subTitle"/>
          </p:nvPr>
        </p:nvSpPr>
        <p:spPr>
          <a:xfrm>
            <a:off x="6220767" y="33888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12" name="Google Shape;312;p48"/>
          <p:cNvSpPr txBox="1"/>
          <p:nvPr>
            <p:ph idx="4" type="subTitle"/>
          </p:nvPr>
        </p:nvSpPr>
        <p:spPr>
          <a:xfrm>
            <a:off x="6220767" y="2266940"/>
            <a:ext cx="219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13" name="Google Shape;313;p48"/>
          <p:cNvSpPr txBox="1"/>
          <p:nvPr>
            <p:ph idx="5" type="subTitle"/>
          </p:nvPr>
        </p:nvSpPr>
        <p:spPr>
          <a:xfrm>
            <a:off x="6220767" y="1904976"/>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14" name="Google Shape;314;p48"/>
          <p:cNvSpPr txBox="1"/>
          <p:nvPr>
            <p:ph idx="6" type="subTitle"/>
          </p:nvPr>
        </p:nvSpPr>
        <p:spPr>
          <a:xfrm>
            <a:off x="6220767" y="3747971"/>
            <a:ext cx="219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15" name="Google Shape;315;p48"/>
          <p:cNvSpPr txBox="1"/>
          <p:nvPr>
            <p:ph type="title"/>
          </p:nvPr>
        </p:nvSpPr>
        <p:spPr>
          <a:xfrm>
            <a:off x="1928825" y="377276"/>
            <a:ext cx="52863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6" name="Google Shape;316;p48"/>
          <p:cNvSpPr txBox="1"/>
          <p:nvPr>
            <p:ph idx="7" type="subTitle"/>
          </p:nvPr>
        </p:nvSpPr>
        <p:spPr>
          <a:xfrm>
            <a:off x="715348" y="3751475"/>
            <a:ext cx="21885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317" name="Google Shape;317;p48"/>
          <p:cNvSpPr txBox="1"/>
          <p:nvPr>
            <p:ph idx="8" type="subTitle"/>
          </p:nvPr>
        </p:nvSpPr>
        <p:spPr>
          <a:xfrm>
            <a:off x="1438823" y="3389675"/>
            <a:ext cx="1465500" cy="22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318" name="Shape 318"/>
        <p:cNvGrpSpPr/>
        <p:nvPr/>
      </p:nvGrpSpPr>
      <p:grpSpPr>
        <a:xfrm>
          <a:off x="0" y="0"/>
          <a:ext cx="0" cy="0"/>
          <a:chOff x="0" y="0"/>
          <a:chExt cx="0" cy="0"/>
        </a:xfrm>
      </p:grpSpPr>
      <p:sp>
        <p:nvSpPr>
          <p:cNvPr id="319" name="Google Shape;319;p49"/>
          <p:cNvSpPr/>
          <p:nvPr/>
        </p:nvSpPr>
        <p:spPr>
          <a:xfrm>
            <a:off x="0" y="2571750"/>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0" name="Google Shape;320;p49"/>
          <p:cNvSpPr txBox="1"/>
          <p:nvPr>
            <p:ph idx="1" type="subTitle"/>
          </p:nvPr>
        </p:nvSpPr>
        <p:spPr>
          <a:xfrm>
            <a:off x="3878479" y="3404434"/>
            <a:ext cx="13806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21" name="Google Shape;321;p49"/>
          <p:cNvSpPr txBox="1"/>
          <p:nvPr>
            <p:ph idx="2" type="subTitle"/>
          </p:nvPr>
        </p:nvSpPr>
        <p:spPr>
          <a:xfrm>
            <a:off x="3718125"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22" name="Google Shape;322;p49"/>
          <p:cNvSpPr txBox="1"/>
          <p:nvPr>
            <p:ph idx="3" type="subTitle"/>
          </p:nvPr>
        </p:nvSpPr>
        <p:spPr>
          <a:xfrm>
            <a:off x="1160379" y="340443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23" name="Google Shape;323;p49"/>
          <p:cNvSpPr txBox="1"/>
          <p:nvPr>
            <p:ph idx="4" type="subTitle"/>
          </p:nvPr>
        </p:nvSpPr>
        <p:spPr>
          <a:xfrm>
            <a:off x="6443575"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24" name="Google Shape;324;p49"/>
          <p:cNvSpPr txBox="1"/>
          <p:nvPr>
            <p:ph idx="5" type="subTitle"/>
          </p:nvPr>
        </p:nvSpPr>
        <p:spPr>
          <a:xfrm>
            <a:off x="6607154" y="3403984"/>
            <a:ext cx="1380600" cy="3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25" name="Google Shape;325;p49"/>
          <p:cNvSpPr txBox="1"/>
          <p:nvPr>
            <p:ph idx="6" type="subTitle"/>
          </p:nvPr>
        </p:nvSpPr>
        <p:spPr>
          <a:xfrm>
            <a:off x="999200"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26" name="Google Shape;326;p49"/>
          <p:cNvSpPr txBox="1"/>
          <p:nvPr>
            <p:ph type="title"/>
          </p:nvPr>
        </p:nvSpPr>
        <p:spPr>
          <a:xfrm>
            <a:off x="1092825" y="316735"/>
            <a:ext cx="6951900" cy="66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4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49"/>
          <p:cNvGrpSpPr/>
          <p:nvPr/>
        </p:nvGrpSpPr>
        <p:grpSpPr>
          <a:xfrm>
            <a:off x="101550" y="2571913"/>
            <a:ext cx="8941926" cy="2465867"/>
            <a:chOff x="101550" y="4001975"/>
            <a:chExt cx="8941926" cy="1035600"/>
          </a:xfrm>
        </p:grpSpPr>
        <p:cxnSp>
          <p:nvCxnSpPr>
            <p:cNvPr id="329" name="Google Shape;329;p49"/>
            <p:cNvCxnSpPr/>
            <p:nvPr/>
          </p:nvCxnSpPr>
          <p:spPr>
            <a:xfrm>
              <a:off x="102576" y="5037402"/>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330" name="Google Shape;330;p49"/>
            <p:cNvCxnSpPr/>
            <p:nvPr/>
          </p:nvCxnSpPr>
          <p:spPr>
            <a:xfrm>
              <a:off x="9042449" y="4001975"/>
              <a:ext cx="0" cy="1035600"/>
            </a:xfrm>
            <a:prstGeom prst="straightConnector1">
              <a:avLst/>
            </a:prstGeom>
            <a:noFill/>
            <a:ln cap="flat" cmpd="sng" w="19050">
              <a:solidFill>
                <a:schemeClr val="lt1"/>
              </a:solidFill>
              <a:prstDash val="solid"/>
              <a:round/>
              <a:headEnd len="med" w="med" type="none"/>
              <a:tailEnd len="med" w="med" type="none"/>
            </a:ln>
          </p:spPr>
        </p:cxnSp>
        <p:cxnSp>
          <p:nvCxnSpPr>
            <p:cNvPr id="331" name="Google Shape;331;p49"/>
            <p:cNvCxnSpPr/>
            <p:nvPr/>
          </p:nvCxnSpPr>
          <p:spPr>
            <a:xfrm>
              <a:off x="101550" y="4001975"/>
              <a:ext cx="0" cy="10356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_1">
    <p:spTree>
      <p:nvGrpSpPr>
        <p:cNvPr id="332" name="Shape 332"/>
        <p:cNvGrpSpPr/>
        <p:nvPr/>
      </p:nvGrpSpPr>
      <p:grpSpPr>
        <a:xfrm>
          <a:off x="0" y="0"/>
          <a:ext cx="0" cy="0"/>
          <a:chOff x="0" y="0"/>
          <a:chExt cx="0" cy="0"/>
        </a:xfrm>
      </p:grpSpPr>
      <p:sp>
        <p:nvSpPr>
          <p:cNvPr id="333" name="Google Shape;333;p50"/>
          <p:cNvSpPr txBox="1"/>
          <p:nvPr>
            <p:ph idx="1" type="subTitle"/>
          </p:nvPr>
        </p:nvSpPr>
        <p:spPr>
          <a:xfrm>
            <a:off x="4371899" y="2231747"/>
            <a:ext cx="13806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34" name="Google Shape;334;p50"/>
          <p:cNvSpPr txBox="1"/>
          <p:nvPr>
            <p:ph idx="2" type="subTitle"/>
          </p:nvPr>
        </p:nvSpPr>
        <p:spPr>
          <a:xfrm>
            <a:off x="4240062" y="2534400"/>
            <a:ext cx="14940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35" name="Google Shape;335;p50"/>
          <p:cNvSpPr txBox="1"/>
          <p:nvPr>
            <p:ph idx="3" type="subTitle"/>
          </p:nvPr>
        </p:nvSpPr>
        <p:spPr>
          <a:xfrm>
            <a:off x="6878236" y="983309"/>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36" name="Google Shape;336;p50"/>
          <p:cNvSpPr txBox="1"/>
          <p:nvPr>
            <p:ph idx="4" type="subTitle"/>
          </p:nvPr>
        </p:nvSpPr>
        <p:spPr>
          <a:xfrm>
            <a:off x="6878238" y="3783300"/>
            <a:ext cx="14940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37" name="Google Shape;337;p50"/>
          <p:cNvSpPr txBox="1"/>
          <p:nvPr>
            <p:ph idx="5" type="subTitle"/>
          </p:nvPr>
        </p:nvSpPr>
        <p:spPr>
          <a:xfrm>
            <a:off x="6878236" y="3480209"/>
            <a:ext cx="1380600" cy="3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38" name="Google Shape;338;p50"/>
          <p:cNvSpPr txBox="1"/>
          <p:nvPr>
            <p:ph idx="6" type="subTitle"/>
          </p:nvPr>
        </p:nvSpPr>
        <p:spPr>
          <a:xfrm>
            <a:off x="6878237" y="1285950"/>
            <a:ext cx="14940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39" name="Google Shape;339;p50"/>
          <p:cNvSpPr txBox="1"/>
          <p:nvPr>
            <p:ph type="title"/>
          </p:nvPr>
        </p:nvSpPr>
        <p:spPr>
          <a:xfrm>
            <a:off x="713225" y="316725"/>
            <a:ext cx="2457300" cy="1631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5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639195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5">
  <p:cSld name="CUSTOM_2">
    <p:spTree>
      <p:nvGrpSpPr>
        <p:cNvPr id="341" name="Shape 341"/>
        <p:cNvGrpSpPr/>
        <p:nvPr/>
      </p:nvGrpSpPr>
      <p:grpSpPr>
        <a:xfrm>
          <a:off x="0" y="0"/>
          <a:ext cx="0" cy="0"/>
          <a:chOff x="0" y="0"/>
          <a:chExt cx="0" cy="0"/>
        </a:xfrm>
      </p:grpSpPr>
      <p:sp>
        <p:nvSpPr>
          <p:cNvPr id="342" name="Google Shape;342;p51"/>
          <p:cNvSpPr txBox="1"/>
          <p:nvPr>
            <p:ph idx="1" type="subTitle"/>
          </p:nvPr>
        </p:nvSpPr>
        <p:spPr>
          <a:xfrm>
            <a:off x="1097425" y="1419650"/>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3" name="Google Shape;343;p51"/>
          <p:cNvSpPr txBox="1"/>
          <p:nvPr>
            <p:ph idx="2" type="subTitle"/>
          </p:nvPr>
        </p:nvSpPr>
        <p:spPr>
          <a:xfrm>
            <a:off x="491125" y="1770605"/>
            <a:ext cx="1985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44" name="Google Shape;344;p51"/>
          <p:cNvSpPr txBox="1"/>
          <p:nvPr>
            <p:ph idx="3" type="subTitle"/>
          </p:nvPr>
        </p:nvSpPr>
        <p:spPr>
          <a:xfrm>
            <a:off x="1097425" y="2669875"/>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5" name="Google Shape;345;p51"/>
          <p:cNvSpPr txBox="1"/>
          <p:nvPr>
            <p:ph idx="4" type="subTitle"/>
          </p:nvPr>
        </p:nvSpPr>
        <p:spPr>
          <a:xfrm>
            <a:off x="492025" y="3022471"/>
            <a:ext cx="19842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46" name="Google Shape;346;p51"/>
          <p:cNvSpPr txBox="1"/>
          <p:nvPr>
            <p:ph idx="5" type="subTitle"/>
          </p:nvPr>
        </p:nvSpPr>
        <p:spPr>
          <a:xfrm>
            <a:off x="6688052" y="141965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7" name="Google Shape;347;p51"/>
          <p:cNvSpPr txBox="1"/>
          <p:nvPr>
            <p:ph idx="6" type="subTitle"/>
          </p:nvPr>
        </p:nvSpPr>
        <p:spPr>
          <a:xfrm>
            <a:off x="6688052" y="1767956"/>
            <a:ext cx="1985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48" name="Google Shape;348;p51"/>
          <p:cNvSpPr txBox="1"/>
          <p:nvPr>
            <p:ph idx="7" type="subTitle"/>
          </p:nvPr>
        </p:nvSpPr>
        <p:spPr>
          <a:xfrm>
            <a:off x="6668083" y="2667313"/>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49" name="Google Shape;349;p51"/>
          <p:cNvSpPr txBox="1"/>
          <p:nvPr>
            <p:ph idx="8" type="subTitle"/>
          </p:nvPr>
        </p:nvSpPr>
        <p:spPr>
          <a:xfrm>
            <a:off x="6668083" y="3023302"/>
            <a:ext cx="1984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50" name="Google Shape;350;p51"/>
          <p:cNvSpPr txBox="1"/>
          <p:nvPr>
            <p:ph type="title"/>
          </p:nvPr>
        </p:nvSpPr>
        <p:spPr>
          <a:xfrm>
            <a:off x="2680670" y="442691"/>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1" name="Google Shape;351;p5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6">
  <p:cSld name="CUSTOM_2_3">
    <p:spTree>
      <p:nvGrpSpPr>
        <p:cNvPr id="352" name="Shape 352"/>
        <p:cNvGrpSpPr/>
        <p:nvPr/>
      </p:nvGrpSpPr>
      <p:grpSpPr>
        <a:xfrm>
          <a:off x="0" y="0"/>
          <a:ext cx="0" cy="0"/>
          <a:chOff x="0" y="0"/>
          <a:chExt cx="0" cy="0"/>
        </a:xfrm>
      </p:grpSpPr>
      <p:sp>
        <p:nvSpPr>
          <p:cNvPr id="353" name="Google Shape;353;p52"/>
          <p:cNvSpPr/>
          <p:nvPr/>
        </p:nvSpPr>
        <p:spPr>
          <a:xfrm rot="-5400000">
            <a:off x="5197775" y="524950"/>
            <a:ext cx="3474300" cy="459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4" name="Google Shape;354;p52"/>
          <p:cNvSpPr txBox="1"/>
          <p:nvPr>
            <p:ph idx="1" type="subTitle"/>
          </p:nvPr>
        </p:nvSpPr>
        <p:spPr>
          <a:xfrm>
            <a:off x="5374550" y="304927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5" name="Google Shape;355;p52"/>
          <p:cNvSpPr txBox="1"/>
          <p:nvPr>
            <p:ph idx="2" type="subTitle"/>
          </p:nvPr>
        </p:nvSpPr>
        <p:spPr>
          <a:xfrm>
            <a:off x="5096250" y="3419674"/>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56" name="Google Shape;356;p52"/>
          <p:cNvSpPr txBox="1"/>
          <p:nvPr>
            <p:ph idx="3" type="subTitle"/>
          </p:nvPr>
        </p:nvSpPr>
        <p:spPr>
          <a:xfrm>
            <a:off x="7070388" y="304927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7" name="Google Shape;357;p52"/>
          <p:cNvSpPr txBox="1"/>
          <p:nvPr>
            <p:ph idx="4" type="subTitle"/>
          </p:nvPr>
        </p:nvSpPr>
        <p:spPr>
          <a:xfrm>
            <a:off x="6781652" y="3401875"/>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58" name="Google Shape;358;p52"/>
          <p:cNvSpPr txBox="1"/>
          <p:nvPr>
            <p:ph idx="5" type="subTitle"/>
          </p:nvPr>
        </p:nvSpPr>
        <p:spPr>
          <a:xfrm>
            <a:off x="7085058" y="1694435"/>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9" name="Google Shape;359;p52"/>
          <p:cNvSpPr txBox="1"/>
          <p:nvPr>
            <p:ph idx="6" type="subTitle"/>
          </p:nvPr>
        </p:nvSpPr>
        <p:spPr>
          <a:xfrm>
            <a:off x="5096252" y="2064834"/>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60" name="Google Shape;360;p52"/>
          <p:cNvSpPr txBox="1"/>
          <p:nvPr>
            <p:ph idx="7" type="subTitle"/>
          </p:nvPr>
        </p:nvSpPr>
        <p:spPr>
          <a:xfrm>
            <a:off x="5387408" y="1694424"/>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61" name="Google Shape;361;p52"/>
          <p:cNvSpPr txBox="1"/>
          <p:nvPr>
            <p:ph idx="8" type="subTitle"/>
          </p:nvPr>
        </p:nvSpPr>
        <p:spPr>
          <a:xfrm>
            <a:off x="6794721" y="2064830"/>
            <a:ext cx="15321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62" name="Google Shape;362;p52"/>
          <p:cNvSpPr txBox="1"/>
          <p:nvPr>
            <p:ph type="title"/>
          </p:nvPr>
        </p:nvSpPr>
        <p:spPr>
          <a:xfrm>
            <a:off x="725525" y="442700"/>
            <a:ext cx="28326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3" name="Google Shape;363;p5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2"/>
          <p:cNvCxnSpPr/>
          <p:nvPr/>
        </p:nvCxnSpPr>
        <p:spPr>
          <a:xfrm>
            <a:off x="9045300" y="1089550"/>
            <a:ext cx="0" cy="3469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7">
  <p:cSld name="CUSTOM_2_1">
    <p:spTree>
      <p:nvGrpSpPr>
        <p:cNvPr id="365" name="Shape 365"/>
        <p:cNvGrpSpPr/>
        <p:nvPr/>
      </p:nvGrpSpPr>
      <p:grpSpPr>
        <a:xfrm>
          <a:off x="0" y="0"/>
          <a:ext cx="0" cy="0"/>
          <a:chOff x="0" y="0"/>
          <a:chExt cx="0" cy="0"/>
        </a:xfrm>
      </p:grpSpPr>
      <p:sp>
        <p:nvSpPr>
          <p:cNvPr id="366" name="Google Shape;366;p53"/>
          <p:cNvSpPr txBox="1"/>
          <p:nvPr>
            <p:ph idx="1" type="subTitle"/>
          </p:nvPr>
        </p:nvSpPr>
        <p:spPr>
          <a:xfrm>
            <a:off x="3892017" y="16211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67" name="Google Shape;367;p53"/>
          <p:cNvSpPr txBox="1"/>
          <p:nvPr>
            <p:ph idx="2" type="subTitle"/>
          </p:nvPr>
        </p:nvSpPr>
        <p:spPr>
          <a:xfrm>
            <a:off x="669289" y="1492789"/>
            <a:ext cx="1763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368" name="Google Shape;368;p53"/>
          <p:cNvSpPr txBox="1"/>
          <p:nvPr>
            <p:ph idx="3" type="subTitle"/>
          </p:nvPr>
        </p:nvSpPr>
        <p:spPr>
          <a:xfrm>
            <a:off x="3882600" y="273982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69" name="Google Shape;369;p53"/>
          <p:cNvSpPr txBox="1"/>
          <p:nvPr>
            <p:ph idx="4" type="subTitle"/>
          </p:nvPr>
        </p:nvSpPr>
        <p:spPr>
          <a:xfrm>
            <a:off x="667489" y="2603622"/>
            <a:ext cx="17649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370" name="Google Shape;370;p53"/>
          <p:cNvSpPr txBox="1"/>
          <p:nvPr>
            <p:ph idx="5" type="subTitle"/>
          </p:nvPr>
        </p:nvSpPr>
        <p:spPr>
          <a:xfrm>
            <a:off x="3892017" y="21790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71" name="Google Shape;371;p53"/>
          <p:cNvSpPr txBox="1"/>
          <p:nvPr>
            <p:ph idx="6" type="subTitle"/>
          </p:nvPr>
        </p:nvSpPr>
        <p:spPr>
          <a:xfrm>
            <a:off x="6711611" y="2024790"/>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372" name="Google Shape;372;p53"/>
          <p:cNvSpPr txBox="1"/>
          <p:nvPr>
            <p:ph idx="7" type="subTitle"/>
          </p:nvPr>
        </p:nvSpPr>
        <p:spPr>
          <a:xfrm>
            <a:off x="3882600" y="329361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73" name="Google Shape;373;p53"/>
          <p:cNvSpPr txBox="1"/>
          <p:nvPr>
            <p:ph idx="8" type="subTitle"/>
          </p:nvPr>
        </p:nvSpPr>
        <p:spPr>
          <a:xfrm>
            <a:off x="6711611" y="3175052"/>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374" name="Google Shape;374;p53"/>
          <p:cNvSpPr txBox="1"/>
          <p:nvPr>
            <p:ph type="title"/>
          </p:nvPr>
        </p:nvSpPr>
        <p:spPr>
          <a:xfrm>
            <a:off x="2654850" y="321157"/>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 name="Google Shape;375;p5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8">
  <p:cSld name="CUSTOM_2_1_2">
    <p:spTree>
      <p:nvGrpSpPr>
        <p:cNvPr id="376" name="Shape 376"/>
        <p:cNvGrpSpPr/>
        <p:nvPr/>
      </p:nvGrpSpPr>
      <p:grpSpPr>
        <a:xfrm>
          <a:off x="0" y="0"/>
          <a:ext cx="0" cy="0"/>
          <a:chOff x="0" y="0"/>
          <a:chExt cx="0" cy="0"/>
        </a:xfrm>
      </p:grpSpPr>
      <p:sp>
        <p:nvSpPr>
          <p:cNvPr id="377" name="Google Shape;377;p54"/>
          <p:cNvSpPr txBox="1"/>
          <p:nvPr>
            <p:ph idx="1" type="subTitle"/>
          </p:nvPr>
        </p:nvSpPr>
        <p:spPr>
          <a:xfrm>
            <a:off x="2904335" y="1810511"/>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78" name="Google Shape;378;p54"/>
          <p:cNvSpPr txBox="1"/>
          <p:nvPr>
            <p:ph idx="2" type="subTitle"/>
          </p:nvPr>
        </p:nvSpPr>
        <p:spPr>
          <a:xfrm>
            <a:off x="5913600" y="1684154"/>
            <a:ext cx="2523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79" name="Google Shape;379;p54"/>
          <p:cNvSpPr txBox="1"/>
          <p:nvPr>
            <p:ph idx="3" type="subTitle"/>
          </p:nvPr>
        </p:nvSpPr>
        <p:spPr>
          <a:xfrm>
            <a:off x="2904335" y="2985040"/>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80" name="Google Shape;380;p54"/>
          <p:cNvSpPr txBox="1"/>
          <p:nvPr>
            <p:ph idx="4" type="subTitle"/>
          </p:nvPr>
        </p:nvSpPr>
        <p:spPr>
          <a:xfrm>
            <a:off x="5913600" y="3452901"/>
            <a:ext cx="2523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81" name="Google Shape;381;p54"/>
          <p:cNvSpPr txBox="1"/>
          <p:nvPr>
            <p:ph idx="5" type="subTitle"/>
          </p:nvPr>
        </p:nvSpPr>
        <p:spPr>
          <a:xfrm>
            <a:off x="2904335" y="239777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82" name="Google Shape;382;p54"/>
          <p:cNvSpPr txBox="1"/>
          <p:nvPr>
            <p:ph idx="6" type="subTitle"/>
          </p:nvPr>
        </p:nvSpPr>
        <p:spPr>
          <a:xfrm>
            <a:off x="5913600" y="2273737"/>
            <a:ext cx="25263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83" name="Google Shape;383;p54"/>
          <p:cNvSpPr txBox="1"/>
          <p:nvPr>
            <p:ph idx="7" type="subTitle"/>
          </p:nvPr>
        </p:nvSpPr>
        <p:spPr>
          <a:xfrm>
            <a:off x="2904335" y="357230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84" name="Google Shape;384;p54"/>
          <p:cNvSpPr txBox="1"/>
          <p:nvPr>
            <p:ph idx="8" type="subTitle"/>
          </p:nvPr>
        </p:nvSpPr>
        <p:spPr>
          <a:xfrm>
            <a:off x="5913600" y="2863319"/>
            <a:ext cx="25263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85" name="Google Shape;385;p54"/>
          <p:cNvSpPr txBox="1"/>
          <p:nvPr>
            <p:ph type="title"/>
          </p:nvPr>
        </p:nvSpPr>
        <p:spPr>
          <a:xfrm>
            <a:off x="4605600" y="321157"/>
            <a:ext cx="3834300" cy="59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5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9">
  <p:cSld name="CUSTOM_2_1_1">
    <p:spTree>
      <p:nvGrpSpPr>
        <p:cNvPr id="387" name="Shape 387"/>
        <p:cNvGrpSpPr/>
        <p:nvPr/>
      </p:nvGrpSpPr>
      <p:grpSpPr>
        <a:xfrm>
          <a:off x="0" y="0"/>
          <a:ext cx="0" cy="0"/>
          <a:chOff x="0" y="0"/>
          <a:chExt cx="0" cy="0"/>
        </a:xfrm>
      </p:grpSpPr>
      <p:sp>
        <p:nvSpPr>
          <p:cNvPr id="388" name="Google Shape;388;p5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5"/>
          <p:cNvSpPr/>
          <p:nvPr/>
        </p:nvSpPr>
        <p:spPr>
          <a:xfrm>
            <a:off x="0" y="2565177"/>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90" name="Google Shape;390;p55"/>
          <p:cNvGrpSpPr/>
          <p:nvPr/>
        </p:nvGrpSpPr>
        <p:grpSpPr>
          <a:xfrm>
            <a:off x="101550" y="2565175"/>
            <a:ext cx="8941926" cy="2472300"/>
            <a:chOff x="101550" y="2565175"/>
            <a:chExt cx="8941926" cy="2472300"/>
          </a:xfrm>
        </p:grpSpPr>
        <p:cxnSp>
          <p:nvCxnSpPr>
            <p:cNvPr id="391" name="Google Shape;391;p55"/>
            <p:cNvCxnSpPr/>
            <p:nvPr/>
          </p:nvCxnSpPr>
          <p:spPr>
            <a:xfrm>
              <a:off x="102576" y="5037300"/>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392" name="Google Shape;392;p55"/>
            <p:cNvCxnSpPr/>
            <p:nvPr/>
          </p:nvCxnSpPr>
          <p:spPr>
            <a:xfrm>
              <a:off x="9042450" y="2565175"/>
              <a:ext cx="0" cy="2472300"/>
            </a:xfrm>
            <a:prstGeom prst="straightConnector1">
              <a:avLst/>
            </a:prstGeom>
            <a:noFill/>
            <a:ln cap="flat" cmpd="sng" w="19050">
              <a:solidFill>
                <a:schemeClr val="lt1"/>
              </a:solidFill>
              <a:prstDash val="solid"/>
              <a:round/>
              <a:headEnd len="med" w="med" type="none"/>
              <a:tailEnd len="med" w="med" type="none"/>
            </a:ln>
          </p:spPr>
        </p:cxnSp>
        <p:cxnSp>
          <p:nvCxnSpPr>
            <p:cNvPr id="393" name="Google Shape;393;p55"/>
            <p:cNvCxnSpPr/>
            <p:nvPr/>
          </p:nvCxnSpPr>
          <p:spPr>
            <a:xfrm>
              <a:off x="101550" y="2565175"/>
              <a:ext cx="0" cy="2472300"/>
            </a:xfrm>
            <a:prstGeom prst="straightConnector1">
              <a:avLst/>
            </a:prstGeom>
            <a:noFill/>
            <a:ln cap="flat" cmpd="sng" w="19050">
              <a:solidFill>
                <a:schemeClr val="lt1"/>
              </a:solidFill>
              <a:prstDash val="solid"/>
              <a:round/>
              <a:headEnd len="med" w="med" type="none"/>
              <a:tailEnd len="med" w="med" type="none"/>
            </a:ln>
          </p:spPr>
        </p:cxnSp>
      </p:grpSp>
      <p:sp>
        <p:nvSpPr>
          <p:cNvPr id="394" name="Google Shape;394;p55"/>
          <p:cNvSpPr txBox="1"/>
          <p:nvPr>
            <p:ph idx="1" type="subTitle"/>
          </p:nvPr>
        </p:nvSpPr>
        <p:spPr>
          <a:xfrm>
            <a:off x="656175" y="3176932"/>
            <a:ext cx="1763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95" name="Google Shape;395;p55"/>
          <p:cNvSpPr txBox="1"/>
          <p:nvPr>
            <p:ph idx="2" type="subTitle"/>
          </p:nvPr>
        </p:nvSpPr>
        <p:spPr>
          <a:xfrm>
            <a:off x="26833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396" name="Google Shape;396;p55"/>
          <p:cNvSpPr txBox="1"/>
          <p:nvPr>
            <p:ph idx="3" type="subTitle"/>
          </p:nvPr>
        </p:nvSpPr>
        <p:spPr>
          <a:xfrm>
            <a:off x="67256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397" name="Google Shape;397;p55"/>
          <p:cNvSpPr txBox="1"/>
          <p:nvPr>
            <p:ph idx="4" type="subTitle"/>
          </p:nvPr>
        </p:nvSpPr>
        <p:spPr>
          <a:xfrm>
            <a:off x="4710283"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98" name="Google Shape;398;p55"/>
          <p:cNvSpPr txBox="1"/>
          <p:nvPr>
            <p:ph type="title"/>
          </p:nvPr>
        </p:nvSpPr>
        <p:spPr>
          <a:xfrm>
            <a:off x="1782363" y="321150"/>
            <a:ext cx="5580300" cy="63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0">
  <p:cSld name="CUSTOM_2_1_1_1">
    <p:bg>
      <p:bgPr>
        <a:solidFill>
          <a:schemeClr val="dk1"/>
        </a:solidFill>
      </p:bgPr>
    </p:bg>
    <p:spTree>
      <p:nvGrpSpPr>
        <p:cNvPr id="399" name="Shape 399"/>
        <p:cNvGrpSpPr/>
        <p:nvPr/>
      </p:nvGrpSpPr>
      <p:grpSpPr>
        <a:xfrm>
          <a:off x="0" y="0"/>
          <a:ext cx="0" cy="0"/>
          <a:chOff x="0" y="0"/>
          <a:chExt cx="0" cy="0"/>
        </a:xfrm>
      </p:grpSpPr>
      <p:sp>
        <p:nvSpPr>
          <p:cNvPr id="400" name="Google Shape;400;p5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6"/>
          <p:cNvSpPr txBox="1"/>
          <p:nvPr>
            <p:ph idx="1" type="subTitle"/>
          </p:nvPr>
        </p:nvSpPr>
        <p:spPr>
          <a:xfrm>
            <a:off x="5210075" y="2870672"/>
            <a:ext cx="17631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2" name="Google Shape;402;p56"/>
          <p:cNvSpPr txBox="1"/>
          <p:nvPr>
            <p:ph idx="2" type="subTitle"/>
          </p:nvPr>
        </p:nvSpPr>
        <p:spPr>
          <a:xfrm>
            <a:off x="5210075" y="3877838"/>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3" name="Google Shape;403;p56"/>
          <p:cNvSpPr txBox="1"/>
          <p:nvPr>
            <p:ph idx="3" type="subTitle"/>
          </p:nvPr>
        </p:nvSpPr>
        <p:spPr>
          <a:xfrm>
            <a:off x="5210075" y="837463"/>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4" name="Google Shape;404;p56"/>
          <p:cNvSpPr txBox="1"/>
          <p:nvPr>
            <p:ph idx="4" type="subTitle"/>
          </p:nvPr>
        </p:nvSpPr>
        <p:spPr>
          <a:xfrm>
            <a:off x="5210075" y="1849820"/>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05" name="Google Shape;405;p56"/>
          <p:cNvSpPr txBox="1"/>
          <p:nvPr>
            <p:ph type="title"/>
          </p:nvPr>
        </p:nvSpPr>
        <p:spPr>
          <a:xfrm>
            <a:off x="713225" y="1825729"/>
            <a:ext cx="2930400" cy="14649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1">
  <p:cSld name="CUSTOM_2_2">
    <p:spTree>
      <p:nvGrpSpPr>
        <p:cNvPr id="406" name="Shape 406"/>
        <p:cNvGrpSpPr/>
        <p:nvPr/>
      </p:nvGrpSpPr>
      <p:grpSpPr>
        <a:xfrm>
          <a:off x="0" y="0"/>
          <a:ext cx="0" cy="0"/>
          <a:chOff x="0" y="0"/>
          <a:chExt cx="0" cy="0"/>
        </a:xfrm>
      </p:grpSpPr>
      <p:sp>
        <p:nvSpPr>
          <p:cNvPr id="407" name="Google Shape;407;p5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7"/>
          <p:cNvSpPr/>
          <p:nvPr/>
        </p:nvSpPr>
        <p:spPr>
          <a:xfrm rot="-5400000">
            <a:off x="791250" y="1657225"/>
            <a:ext cx="2261700" cy="381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9" name="Google Shape;409;p57"/>
          <p:cNvSpPr/>
          <p:nvPr/>
        </p:nvSpPr>
        <p:spPr>
          <a:xfrm rot="-5400000">
            <a:off x="6100626" y="-249300"/>
            <a:ext cx="2261700" cy="384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410" name="Google Shape;410;p57"/>
          <p:cNvCxnSpPr/>
          <p:nvPr/>
        </p:nvCxnSpPr>
        <p:spPr>
          <a:xfrm rot="10800000">
            <a:off x="102175" y="2435250"/>
            <a:ext cx="0" cy="2256600"/>
          </a:xfrm>
          <a:prstGeom prst="straightConnector1">
            <a:avLst/>
          </a:prstGeom>
          <a:noFill/>
          <a:ln cap="flat" cmpd="sng" w="19050">
            <a:solidFill>
              <a:schemeClr val="lt1"/>
            </a:solidFill>
            <a:prstDash val="solid"/>
            <a:round/>
            <a:headEnd len="med" w="med" type="none"/>
            <a:tailEnd len="med" w="med" type="none"/>
          </a:ln>
        </p:spPr>
      </p:cxnSp>
      <p:cxnSp>
        <p:nvCxnSpPr>
          <p:cNvPr id="411" name="Google Shape;411;p57"/>
          <p:cNvCxnSpPr/>
          <p:nvPr/>
        </p:nvCxnSpPr>
        <p:spPr>
          <a:xfrm rot="10800000">
            <a:off x="9042450" y="542550"/>
            <a:ext cx="0" cy="2256600"/>
          </a:xfrm>
          <a:prstGeom prst="straightConnector1">
            <a:avLst/>
          </a:prstGeom>
          <a:noFill/>
          <a:ln cap="flat" cmpd="sng" w="19050">
            <a:solidFill>
              <a:schemeClr val="lt1"/>
            </a:solidFill>
            <a:prstDash val="solid"/>
            <a:round/>
            <a:headEnd len="med" w="med" type="none"/>
            <a:tailEnd len="med" w="med" type="none"/>
          </a:ln>
        </p:spPr>
      </p:cxnSp>
      <p:sp>
        <p:nvSpPr>
          <p:cNvPr id="412" name="Google Shape;412;p57"/>
          <p:cNvSpPr txBox="1"/>
          <p:nvPr>
            <p:ph idx="1" type="subTitle"/>
          </p:nvPr>
        </p:nvSpPr>
        <p:spPr>
          <a:xfrm>
            <a:off x="638712" y="369595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3" name="Google Shape;413;p57"/>
          <p:cNvSpPr txBox="1"/>
          <p:nvPr>
            <p:ph idx="2" type="subTitle"/>
          </p:nvPr>
        </p:nvSpPr>
        <p:spPr>
          <a:xfrm>
            <a:off x="638700" y="2992465"/>
            <a:ext cx="2824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4" name="Google Shape;414;p57"/>
          <p:cNvSpPr txBox="1"/>
          <p:nvPr>
            <p:ph idx="3" type="subTitle"/>
          </p:nvPr>
        </p:nvSpPr>
        <p:spPr>
          <a:xfrm>
            <a:off x="638712" y="2708842"/>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5" name="Google Shape;415;p57"/>
          <p:cNvSpPr txBox="1"/>
          <p:nvPr>
            <p:ph idx="4" type="subTitle"/>
          </p:nvPr>
        </p:nvSpPr>
        <p:spPr>
          <a:xfrm>
            <a:off x="638700" y="3979363"/>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6" name="Google Shape;416;p57"/>
          <p:cNvSpPr txBox="1"/>
          <p:nvPr>
            <p:ph idx="5" type="subTitle"/>
          </p:nvPr>
        </p:nvSpPr>
        <p:spPr>
          <a:xfrm>
            <a:off x="5659138" y="81758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7" name="Google Shape;417;p57"/>
          <p:cNvSpPr txBox="1"/>
          <p:nvPr>
            <p:ph idx="6" type="subTitle"/>
          </p:nvPr>
        </p:nvSpPr>
        <p:spPr>
          <a:xfrm>
            <a:off x="5659138" y="2085210"/>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8" name="Google Shape;418;p57"/>
          <p:cNvSpPr txBox="1"/>
          <p:nvPr>
            <p:ph idx="7" type="subTitle"/>
          </p:nvPr>
        </p:nvSpPr>
        <p:spPr>
          <a:xfrm>
            <a:off x="5659138" y="18041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9" name="Google Shape;419;p57"/>
          <p:cNvSpPr txBox="1"/>
          <p:nvPr>
            <p:ph idx="8" type="subTitle"/>
          </p:nvPr>
        </p:nvSpPr>
        <p:spPr>
          <a:xfrm>
            <a:off x="5659138" y="1100466"/>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0" name="Google Shape;420;p57"/>
          <p:cNvSpPr txBox="1"/>
          <p:nvPr>
            <p:ph type="title"/>
          </p:nvPr>
        </p:nvSpPr>
        <p:spPr>
          <a:xfrm>
            <a:off x="614437" y="321594"/>
            <a:ext cx="3834300" cy="599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2">
  <p:cSld name="CUSTOM_2_2_1">
    <p:spTree>
      <p:nvGrpSpPr>
        <p:cNvPr id="421" name="Shape 421"/>
        <p:cNvGrpSpPr/>
        <p:nvPr/>
      </p:nvGrpSpPr>
      <p:grpSpPr>
        <a:xfrm>
          <a:off x="0" y="0"/>
          <a:ext cx="0" cy="0"/>
          <a:chOff x="0" y="0"/>
          <a:chExt cx="0" cy="0"/>
        </a:xfrm>
      </p:grpSpPr>
      <p:sp>
        <p:nvSpPr>
          <p:cNvPr id="422" name="Google Shape;422;p5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8"/>
          <p:cNvSpPr txBox="1"/>
          <p:nvPr>
            <p:ph idx="1" type="subTitle"/>
          </p:nvPr>
        </p:nvSpPr>
        <p:spPr>
          <a:xfrm>
            <a:off x="2844037"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4" name="Google Shape;424;p58"/>
          <p:cNvSpPr txBox="1"/>
          <p:nvPr>
            <p:ph idx="2" type="subTitle"/>
          </p:nvPr>
        </p:nvSpPr>
        <p:spPr>
          <a:xfrm>
            <a:off x="766875" y="2110195"/>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5" name="Google Shape;425;p58"/>
          <p:cNvSpPr txBox="1"/>
          <p:nvPr>
            <p:ph idx="3" type="subTitle"/>
          </p:nvPr>
        </p:nvSpPr>
        <p:spPr>
          <a:xfrm>
            <a:off x="766887" y="1738347"/>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6" name="Google Shape;426;p58"/>
          <p:cNvSpPr txBox="1"/>
          <p:nvPr>
            <p:ph idx="4" type="subTitle"/>
          </p:nvPr>
        </p:nvSpPr>
        <p:spPr>
          <a:xfrm>
            <a:off x="2844025" y="2109968"/>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7" name="Google Shape;427;p58"/>
          <p:cNvSpPr txBox="1"/>
          <p:nvPr>
            <p:ph idx="5" type="subTitle"/>
          </p:nvPr>
        </p:nvSpPr>
        <p:spPr>
          <a:xfrm>
            <a:off x="4919363" y="17383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8" name="Google Shape;428;p58"/>
          <p:cNvSpPr txBox="1"/>
          <p:nvPr>
            <p:ph idx="6" type="subTitle"/>
          </p:nvPr>
        </p:nvSpPr>
        <p:spPr>
          <a:xfrm>
            <a:off x="6996513" y="2107626"/>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9" name="Google Shape;429;p58"/>
          <p:cNvSpPr txBox="1"/>
          <p:nvPr>
            <p:ph idx="7" type="subTitle"/>
          </p:nvPr>
        </p:nvSpPr>
        <p:spPr>
          <a:xfrm>
            <a:off x="6996513"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30" name="Google Shape;430;p58"/>
          <p:cNvSpPr txBox="1"/>
          <p:nvPr>
            <p:ph idx="8" type="subTitle"/>
          </p:nvPr>
        </p:nvSpPr>
        <p:spPr>
          <a:xfrm>
            <a:off x="4919363" y="2109457"/>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31" name="Google Shape;431;p58"/>
          <p:cNvSpPr txBox="1"/>
          <p:nvPr>
            <p:ph type="title"/>
          </p:nvPr>
        </p:nvSpPr>
        <p:spPr>
          <a:xfrm>
            <a:off x="2654850" y="321594"/>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32" name="Shape 432"/>
        <p:cNvGrpSpPr/>
        <p:nvPr/>
      </p:nvGrpSpPr>
      <p:grpSpPr>
        <a:xfrm>
          <a:off x="0" y="0"/>
          <a:ext cx="0" cy="0"/>
          <a:chOff x="0" y="0"/>
          <a:chExt cx="0" cy="0"/>
        </a:xfrm>
      </p:grpSpPr>
      <p:sp>
        <p:nvSpPr>
          <p:cNvPr id="433" name="Google Shape;433;p59"/>
          <p:cNvSpPr/>
          <p:nvPr/>
        </p:nvSpPr>
        <p:spPr>
          <a:xfrm>
            <a:off x="12520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9"/>
          <p:cNvSpPr/>
          <p:nvPr/>
        </p:nvSpPr>
        <p:spPr>
          <a:xfrm>
            <a:off x="2662900" y="1745225"/>
            <a:ext cx="3865500" cy="346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txBox="1"/>
          <p:nvPr/>
        </p:nvSpPr>
        <p:spPr>
          <a:xfrm>
            <a:off x="3311250" y="3765800"/>
            <a:ext cx="2521500" cy="604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b="1" lang="en" sz="1100">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b="1" lang="en" sz="1100">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b="1" lang="en" sz="1100">
                <a:solidFill>
                  <a:schemeClr val="lt1"/>
                </a:solidFill>
                <a:latin typeface="Overpass"/>
                <a:ea typeface="Overpass"/>
                <a:cs typeface="Overpass"/>
                <a:sym typeface="Overpass"/>
              </a:rPr>
              <a:t>Freepik. </a:t>
            </a:r>
            <a:endParaRPr b="1" sz="1100">
              <a:solidFill>
                <a:schemeClr val="lt1"/>
              </a:solidFill>
              <a:latin typeface="Overpass"/>
              <a:ea typeface="Overpass"/>
              <a:cs typeface="Overpass"/>
              <a:sym typeface="Overpass"/>
            </a:endParaRPr>
          </a:p>
        </p:txBody>
      </p:sp>
      <p:sp>
        <p:nvSpPr>
          <p:cNvPr id="436" name="Google Shape;436;p59"/>
          <p:cNvSpPr txBox="1"/>
          <p:nvPr>
            <p:ph type="title"/>
          </p:nvPr>
        </p:nvSpPr>
        <p:spPr>
          <a:xfrm>
            <a:off x="2680525" y="663091"/>
            <a:ext cx="3834300" cy="10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7" name="Google Shape;437;p59"/>
          <p:cNvSpPr txBox="1"/>
          <p:nvPr>
            <p:ph idx="1" type="subTitle"/>
          </p:nvPr>
        </p:nvSpPr>
        <p:spPr>
          <a:xfrm>
            <a:off x="2773100" y="1898029"/>
            <a:ext cx="3571500" cy="12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2"/>
                </a:solidFill>
              </a:defRPr>
            </a:lvl2pPr>
            <a:lvl3pPr lvl="2" rtl="0" algn="ctr">
              <a:lnSpc>
                <a:spcPct val="100000"/>
              </a:lnSpc>
              <a:spcBef>
                <a:spcPts val="0"/>
              </a:spcBef>
              <a:spcAft>
                <a:spcPts val="0"/>
              </a:spcAft>
              <a:buNone/>
              <a:defRPr sz="1400">
                <a:solidFill>
                  <a:schemeClr val="lt2"/>
                </a:solidFill>
              </a:defRPr>
            </a:lvl3pPr>
            <a:lvl4pPr lvl="3" rtl="0" algn="ctr">
              <a:lnSpc>
                <a:spcPct val="100000"/>
              </a:lnSpc>
              <a:spcBef>
                <a:spcPts val="0"/>
              </a:spcBef>
              <a:spcAft>
                <a:spcPts val="0"/>
              </a:spcAft>
              <a:buNone/>
              <a:defRPr sz="1400">
                <a:solidFill>
                  <a:schemeClr val="lt2"/>
                </a:solidFill>
              </a:defRPr>
            </a:lvl4pPr>
            <a:lvl5pPr lvl="4" rtl="0" algn="ctr">
              <a:lnSpc>
                <a:spcPct val="100000"/>
              </a:lnSpc>
              <a:spcBef>
                <a:spcPts val="0"/>
              </a:spcBef>
              <a:spcAft>
                <a:spcPts val="0"/>
              </a:spcAft>
              <a:buNone/>
              <a:defRPr sz="1400">
                <a:solidFill>
                  <a:schemeClr val="lt2"/>
                </a:solidFill>
              </a:defRPr>
            </a:lvl5pPr>
            <a:lvl6pPr lvl="5" rtl="0" algn="ctr">
              <a:lnSpc>
                <a:spcPct val="100000"/>
              </a:lnSpc>
              <a:spcBef>
                <a:spcPts val="0"/>
              </a:spcBef>
              <a:spcAft>
                <a:spcPts val="0"/>
              </a:spcAft>
              <a:buNone/>
              <a:defRPr sz="1400">
                <a:solidFill>
                  <a:schemeClr val="lt2"/>
                </a:solidFill>
              </a:defRPr>
            </a:lvl6pPr>
            <a:lvl7pPr lvl="6" rtl="0" algn="ctr">
              <a:lnSpc>
                <a:spcPct val="100000"/>
              </a:lnSpc>
              <a:spcBef>
                <a:spcPts val="0"/>
              </a:spcBef>
              <a:spcAft>
                <a:spcPts val="0"/>
              </a:spcAft>
              <a:buNone/>
              <a:defRPr sz="1400">
                <a:solidFill>
                  <a:schemeClr val="lt2"/>
                </a:solidFill>
              </a:defRPr>
            </a:lvl7pPr>
            <a:lvl8pPr lvl="7" rtl="0" algn="ctr">
              <a:lnSpc>
                <a:spcPct val="100000"/>
              </a:lnSpc>
              <a:spcBef>
                <a:spcPts val="0"/>
              </a:spcBef>
              <a:spcAft>
                <a:spcPts val="0"/>
              </a:spcAft>
              <a:buNone/>
              <a:defRPr sz="1400">
                <a:solidFill>
                  <a:schemeClr val="lt2"/>
                </a:solidFill>
              </a:defRPr>
            </a:lvl8pPr>
            <a:lvl9pPr lvl="8" rtl="0" algn="ctr">
              <a:lnSpc>
                <a:spcPct val="100000"/>
              </a:lnSpc>
              <a:spcBef>
                <a:spcPts val="0"/>
              </a:spcBef>
              <a:spcAft>
                <a:spcPts val="0"/>
              </a:spcAft>
              <a:buNone/>
              <a:defRPr sz="1400">
                <a:solidFill>
                  <a:schemeClr val="lt2"/>
                </a:solidFill>
              </a:defRPr>
            </a:lvl9pPr>
          </a:lstStyle>
          <a:p/>
        </p:txBody>
      </p:sp>
      <p:cxnSp>
        <p:nvCxnSpPr>
          <p:cNvPr id="438" name="Google Shape;438;p59"/>
          <p:cNvCxnSpPr/>
          <p:nvPr/>
        </p:nvCxnSpPr>
        <p:spPr>
          <a:xfrm>
            <a:off x="2661313" y="5037300"/>
            <a:ext cx="3872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_1_1_1">
    <p:bg>
      <p:bgPr>
        <a:solidFill>
          <a:schemeClr val="dk1"/>
        </a:solidFill>
      </p:bgPr>
    </p:bg>
    <p:spTree>
      <p:nvGrpSpPr>
        <p:cNvPr id="439"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idx="1" type="subTitle"/>
          </p:nvPr>
        </p:nvSpPr>
        <p:spPr>
          <a:xfrm>
            <a:off x="4863950" y="22696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43" name="Google Shape;43;p7"/>
          <p:cNvSpPr txBox="1"/>
          <p:nvPr>
            <p:ph type="title"/>
          </p:nvPr>
        </p:nvSpPr>
        <p:spPr>
          <a:xfrm>
            <a:off x="4863950" y="1696950"/>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_1_1">
    <p:spTree>
      <p:nvGrpSpPr>
        <p:cNvPr id="44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1"/>
          <p:cNvSpPr txBox="1"/>
          <p:nvPr>
            <p:ph idx="1" type="subTitle"/>
          </p:nvPr>
        </p:nvSpPr>
        <p:spPr>
          <a:xfrm>
            <a:off x="2844037"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4" name="Google Shape;444;p61"/>
          <p:cNvSpPr txBox="1"/>
          <p:nvPr>
            <p:ph idx="2" type="subTitle"/>
          </p:nvPr>
        </p:nvSpPr>
        <p:spPr>
          <a:xfrm>
            <a:off x="766875" y="2110195"/>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45" name="Google Shape;445;p61"/>
          <p:cNvSpPr txBox="1"/>
          <p:nvPr>
            <p:ph idx="3" type="subTitle"/>
          </p:nvPr>
        </p:nvSpPr>
        <p:spPr>
          <a:xfrm>
            <a:off x="766887" y="1738347"/>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6" name="Google Shape;446;p61"/>
          <p:cNvSpPr txBox="1"/>
          <p:nvPr>
            <p:ph idx="4" type="subTitle"/>
          </p:nvPr>
        </p:nvSpPr>
        <p:spPr>
          <a:xfrm>
            <a:off x="2844025" y="2109968"/>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47" name="Google Shape;447;p61"/>
          <p:cNvSpPr txBox="1"/>
          <p:nvPr>
            <p:ph idx="5" type="subTitle"/>
          </p:nvPr>
        </p:nvSpPr>
        <p:spPr>
          <a:xfrm>
            <a:off x="4919363" y="17383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8" name="Google Shape;448;p61"/>
          <p:cNvSpPr txBox="1"/>
          <p:nvPr>
            <p:ph idx="6" type="subTitle"/>
          </p:nvPr>
        </p:nvSpPr>
        <p:spPr>
          <a:xfrm>
            <a:off x="6996513" y="2107626"/>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49" name="Google Shape;449;p61"/>
          <p:cNvSpPr txBox="1"/>
          <p:nvPr>
            <p:ph idx="7" type="subTitle"/>
          </p:nvPr>
        </p:nvSpPr>
        <p:spPr>
          <a:xfrm>
            <a:off x="6996513"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50" name="Google Shape;450;p61"/>
          <p:cNvSpPr txBox="1"/>
          <p:nvPr>
            <p:ph idx="8" type="subTitle"/>
          </p:nvPr>
        </p:nvSpPr>
        <p:spPr>
          <a:xfrm>
            <a:off x="4919363" y="2109457"/>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152400" y="2736075"/>
            <a:ext cx="5080800" cy="213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8"/>
          <p:cNvCxnSpPr/>
          <p:nvPr/>
        </p:nvCxnSpPr>
        <p:spPr>
          <a:xfrm>
            <a:off x="101775" y="2736075"/>
            <a:ext cx="0" cy="2141400"/>
          </a:xfrm>
          <a:prstGeom prst="straightConnector1">
            <a:avLst/>
          </a:prstGeom>
          <a:noFill/>
          <a:ln cap="flat" cmpd="sng" w="19050">
            <a:solidFill>
              <a:schemeClr val="lt1"/>
            </a:solidFill>
            <a:prstDash val="solid"/>
            <a:round/>
            <a:headEnd len="med" w="med" type="none"/>
            <a:tailEnd len="med" w="med" type="none"/>
          </a:ln>
        </p:spPr>
      </p:cxnSp>
      <p:sp>
        <p:nvSpPr>
          <p:cNvPr id="49" name="Google Shape;49;p8"/>
          <p:cNvSpPr txBox="1"/>
          <p:nvPr>
            <p:ph idx="1" type="subTitle"/>
          </p:nvPr>
        </p:nvSpPr>
        <p:spPr>
          <a:xfrm>
            <a:off x="2540075" y="4178025"/>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9pPr>
          </a:lstStyle>
          <a:p/>
        </p:txBody>
      </p:sp>
      <p:sp>
        <p:nvSpPr>
          <p:cNvPr id="50" name="Google Shape;50;p8"/>
          <p:cNvSpPr txBox="1"/>
          <p:nvPr>
            <p:ph idx="2" type="subTitle"/>
          </p:nvPr>
        </p:nvSpPr>
        <p:spPr>
          <a:xfrm>
            <a:off x="713225" y="2984199"/>
            <a:ext cx="3858600" cy="122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b="1" sz="1900">
                <a:solidFill>
                  <a:schemeClr val="lt1"/>
                </a:solidFill>
              </a:defRPr>
            </a:lvl1pPr>
            <a:lvl2pPr lvl="1">
              <a:lnSpc>
                <a:spcPct val="100000"/>
              </a:lnSpc>
              <a:spcBef>
                <a:spcPts val="0"/>
              </a:spcBef>
              <a:spcAft>
                <a:spcPts val="0"/>
              </a:spcAft>
              <a:buNone/>
              <a:defRPr b="1" sz="1900">
                <a:solidFill>
                  <a:schemeClr val="lt1"/>
                </a:solidFill>
              </a:defRPr>
            </a:lvl2pPr>
            <a:lvl3pPr lvl="2">
              <a:lnSpc>
                <a:spcPct val="100000"/>
              </a:lnSpc>
              <a:spcBef>
                <a:spcPts val="0"/>
              </a:spcBef>
              <a:spcAft>
                <a:spcPts val="0"/>
              </a:spcAft>
              <a:buNone/>
              <a:defRPr b="1" sz="1900">
                <a:solidFill>
                  <a:schemeClr val="lt1"/>
                </a:solidFill>
              </a:defRPr>
            </a:lvl3pPr>
            <a:lvl4pPr lvl="3">
              <a:lnSpc>
                <a:spcPct val="100000"/>
              </a:lnSpc>
              <a:spcBef>
                <a:spcPts val="0"/>
              </a:spcBef>
              <a:spcAft>
                <a:spcPts val="0"/>
              </a:spcAft>
              <a:buNone/>
              <a:defRPr b="1" sz="1900">
                <a:solidFill>
                  <a:schemeClr val="lt1"/>
                </a:solidFill>
              </a:defRPr>
            </a:lvl4pPr>
            <a:lvl5pPr lvl="4">
              <a:lnSpc>
                <a:spcPct val="100000"/>
              </a:lnSpc>
              <a:spcBef>
                <a:spcPts val="0"/>
              </a:spcBef>
              <a:spcAft>
                <a:spcPts val="0"/>
              </a:spcAft>
              <a:buNone/>
              <a:defRPr b="1" sz="1900">
                <a:solidFill>
                  <a:schemeClr val="lt1"/>
                </a:solidFill>
              </a:defRPr>
            </a:lvl5pPr>
            <a:lvl6pPr lvl="5">
              <a:lnSpc>
                <a:spcPct val="100000"/>
              </a:lnSpc>
              <a:spcBef>
                <a:spcPts val="0"/>
              </a:spcBef>
              <a:spcAft>
                <a:spcPts val="0"/>
              </a:spcAft>
              <a:buNone/>
              <a:defRPr b="1" sz="1900">
                <a:solidFill>
                  <a:schemeClr val="lt1"/>
                </a:solidFill>
              </a:defRPr>
            </a:lvl6pPr>
            <a:lvl7pPr lvl="6">
              <a:lnSpc>
                <a:spcPct val="100000"/>
              </a:lnSpc>
              <a:spcBef>
                <a:spcPts val="0"/>
              </a:spcBef>
              <a:spcAft>
                <a:spcPts val="0"/>
              </a:spcAft>
              <a:buNone/>
              <a:defRPr b="1" sz="1900">
                <a:solidFill>
                  <a:schemeClr val="lt1"/>
                </a:solidFill>
              </a:defRPr>
            </a:lvl7pPr>
            <a:lvl8pPr lvl="7">
              <a:lnSpc>
                <a:spcPct val="100000"/>
              </a:lnSpc>
              <a:spcBef>
                <a:spcPts val="0"/>
              </a:spcBef>
              <a:spcAft>
                <a:spcPts val="0"/>
              </a:spcAft>
              <a:buNone/>
              <a:defRPr b="1" sz="1900">
                <a:solidFill>
                  <a:schemeClr val="lt1"/>
                </a:solidFill>
              </a:defRPr>
            </a:lvl8pPr>
            <a:lvl9pPr lvl="8">
              <a:lnSpc>
                <a:spcPct val="100000"/>
              </a:lnSpc>
              <a:spcBef>
                <a:spcPts val="0"/>
              </a:spcBef>
              <a:spcAft>
                <a:spcPts val="0"/>
              </a:spcAft>
              <a:buNone/>
              <a:defRPr b="1" sz="19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p:nvPr/>
        </p:nvSpPr>
        <p:spPr>
          <a:xfrm>
            <a:off x="-88225" y="840450"/>
            <a:ext cx="4198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9"/>
          <p:cNvCxnSpPr/>
          <p:nvPr/>
        </p:nvCxnSpPr>
        <p:spPr>
          <a:xfrm>
            <a:off x="103800" y="840825"/>
            <a:ext cx="0" cy="1136700"/>
          </a:xfrm>
          <a:prstGeom prst="straightConnector1">
            <a:avLst/>
          </a:prstGeom>
          <a:noFill/>
          <a:ln cap="flat" cmpd="sng" w="19050">
            <a:solidFill>
              <a:schemeClr val="dk2"/>
            </a:solidFill>
            <a:prstDash val="solid"/>
            <a:round/>
            <a:headEnd len="med" w="med" type="none"/>
            <a:tailEnd len="med" w="med" type="none"/>
          </a:ln>
        </p:spPr>
      </p:cxnSp>
      <p:sp>
        <p:nvSpPr>
          <p:cNvPr id="54" name="Google Shape;54;p9"/>
          <p:cNvSpPr txBox="1"/>
          <p:nvPr>
            <p:ph idx="1" type="subTitle"/>
          </p:nvPr>
        </p:nvSpPr>
        <p:spPr>
          <a:xfrm>
            <a:off x="4572000" y="7999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55" name="Google Shape;55;p9"/>
          <p:cNvSpPr txBox="1"/>
          <p:nvPr>
            <p:ph type="title"/>
          </p:nvPr>
        </p:nvSpPr>
        <p:spPr>
          <a:xfrm>
            <a:off x="713225" y="1041931"/>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idx="1" type="body"/>
          </p:nvPr>
        </p:nvSpPr>
        <p:spPr>
          <a:xfrm>
            <a:off x="2285942" y="316339"/>
            <a:ext cx="4972800" cy="15294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4500">
                <a:solidFill>
                  <a:schemeClr val="dk1"/>
                </a:solidFill>
                <a:latin typeface="Bebas Neue"/>
                <a:ea typeface="Bebas Neue"/>
                <a:cs typeface="Bebas Neue"/>
                <a:sym typeface="Bebas Neu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300"/>
              <a:buFont typeface="Bebas Neue"/>
              <a:buNone/>
              <a:defRPr b="1" sz="43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234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indent="-317500" lvl="1" marL="914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7.png"/><Relationship Id="rId11" Type="http://schemas.openxmlformats.org/officeDocument/2006/relationships/image" Target="../media/image21.png"/><Relationship Id="rId10" Type="http://schemas.openxmlformats.org/officeDocument/2006/relationships/image" Target="../media/image16.png"/><Relationship Id="rId1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27.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47.png"/><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33.png"/><Relationship Id="rId9"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9.png"/><Relationship Id="rId8" Type="http://schemas.openxmlformats.org/officeDocument/2006/relationships/image" Target="../media/image38.png"/><Relationship Id="rId10"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53.png"/><Relationship Id="rId6"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6.xml"/><Relationship Id="rId3" Type="http://schemas.openxmlformats.org/officeDocument/2006/relationships/image" Target="../media/image63.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7.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 Id="rId3" Type="http://schemas.openxmlformats.org/officeDocument/2006/relationships/image" Target="../media/image65.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12.png"/><Relationship Id="rId11" Type="http://schemas.openxmlformats.org/officeDocument/2006/relationships/image" Target="../media/image6.png"/><Relationship Id="rId10"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idx="1" type="subTitle"/>
          </p:nvPr>
        </p:nvSpPr>
        <p:spPr>
          <a:xfrm>
            <a:off x="1585800" y="3686250"/>
            <a:ext cx="59724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AWS(클라우</a:t>
            </a:r>
            <a:r>
              <a:rPr b="1" lang="en">
                <a:latin typeface="Overpass"/>
                <a:ea typeface="Overpass"/>
                <a:cs typeface="Overpass"/>
                <a:sym typeface="Overpass"/>
              </a:rPr>
              <a:t>드) 기반 공공 빅데이터 활용 웹서비스 개발자 양성</a:t>
            </a:r>
            <a:endParaRPr b="1" baseline="-25000">
              <a:latin typeface="Overpass"/>
              <a:ea typeface="Overpass"/>
              <a:cs typeface="Overpass"/>
              <a:sym typeface="Overpass"/>
            </a:endParaRPr>
          </a:p>
        </p:txBody>
      </p:sp>
      <p:sp>
        <p:nvSpPr>
          <p:cNvPr id="456" name="Google Shape;456;p62"/>
          <p:cNvSpPr txBox="1"/>
          <p:nvPr>
            <p:ph type="ctrTitle"/>
          </p:nvPr>
        </p:nvSpPr>
        <p:spPr>
          <a:xfrm>
            <a:off x="2194775" y="1457250"/>
            <a:ext cx="4754400" cy="22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JoinUs</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lt1"/>
                </a:solidFill>
              </a:rPr>
              <a:t>project</a:t>
            </a:r>
            <a:endParaRPr>
              <a:solidFill>
                <a:schemeClr val="lt1"/>
              </a:solidFill>
            </a:endParaRPr>
          </a:p>
        </p:txBody>
      </p:sp>
      <p:sp>
        <p:nvSpPr>
          <p:cNvPr id="457" name="Google Shape;457;p62"/>
          <p:cNvSpPr txBox="1"/>
          <p:nvPr>
            <p:ph idx="1" type="subTitle"/>
          </p:nvPr>
        </p:nvSpPr>
        <p:spPr>
          <a:xfrm>
            <a:off x="2937625" y="4456775"/>
            <a:ext cx="59724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조병철, 이강용, 장진원, 김두영</a:t>
            </a:r>
            <a:endParaRPr b="1" baseline="-25000">
              <a:latin typeface="Overpass"/>
              <a:ea typeface="Overpass"/>
              <a:cs typeface="Overpass"/>
              <a:sym typeface="Overpas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1"/>
          <p:cNvSpPr txBox="1"/>
          <p:nvPr>
            <p:ph idx="4294967295" type="title"/>
          </p:nvPr>
        </p:nvSpPr>
        <p:spPr>
          <a:xfrm>
            <a:off x="3410850" y="0"/>
            <a:ext cx="1938900" cy="39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lt1"/>
                </a:solidFill>
              </a:rPr>
              <a:t>03 화면구성</a:t>
            </a:r>
            <a:r>
              <a:rPr lang="en" sz="2000">
                <a:solidFill>
                  <a:schemeClr val="lt1"/>
                </a:solidFill>
              </a:rPr>
              <a:t>(목업)</a:t>
            </a:r>
            <a:endParaRPr sz="2000">
              <a:solidFill>
                <a:schemeClr val="lt1"/>
              </a:solidFill>
            </a:endParaRPr>
          </a:p>
        </p:txBody>
      </p:sp>
      <p:pic>
        <p:nvPicPr>
          <p:cNvPr id="574" name="Google Shape;574;p71"/>
          <p:cNvPicPr preferRelativeResize="0"/>
          <p:nvPr/>
        </p:nvPicPr>
        <p:blipFill>
          <a:blip r:embed="rId3">
            <a:alphaModFix/>
          </a:blip>
          <a:stretch>
            <a:fillRect/>
          </a:stretch>
        </p:blipFill>
        <p:spPr>
          <a:xfrm>
            <a:off x="633225" y="615275"/>
            <a:ext cx="1556200" cy="1835951"/>
          </a:xfrm>
          <a:prstGeom prst="rect">
            <a:avLst/>
          </a:prstGeom>
          <a:noFill/>
          <a:ln>
            <a:noFill/>
          </a:ln>
        </p:spPr>
      </p:pic>
      <p:pic>
        <p:nvPicPr>
          <p:cNvPr id="575" name="Google Shape;575;p71"/>
          <p:cNvPicPr preferRelativeResize="0"/>
          <p:nvPr/>
        </p:nvPicPr>
        <p:blipFill>
          <a:blip r:embed="rId4">
            <a:alphaModFix/>
          </a:blip>
          <a:stretch>
            <a:fillRect/>
          </a:stretch>
        </p:blipFill>
        <p:spPr>
          <a:xfrm>
            <a:off x="2245200" y="615700"/>
            <a:ext cx="1556200" cy="1835076"/>
          </a:xfrm>
          <a:prstGeom prst="rect">
            <a:avLst/>
          </a:prstGeom>
          <a:noFill/>
          <a:ln>
            <a:noFill/>
          </a:ln>
        </p:spPr>
      </p:pic>
      <p:pic>
        <p:nvPicPr>
          <p:cNvPr id="576" name="Google Shape;576;p71"/>
          <p:cNvPicPr preferRelativeResize="0"/>
          <p:nvPr/>
        </p:nvPicPr>
        <p:blipFill>
          <a:blip r:embed="rId5">
            <a:alphaModFix/>
          </a:blip>
          <a:stretch>
            <a:fillRect/>
          </a:stretch>
        </p:blipFill>
        <p:spPr>
          <a:xfrm>
            <a:off x="3857175" y="615275"/>
            <a:ext cx="1556200" cy="1836977"/>
          </a:xfrm>
          <a:prstGeom prst="rect">
            <a:avLst/>
          </a:prstGeom>
          <a:noFill/>
          <a:ln>
            <a:noFill/>
          </a:ln>
        </p:spPr>
      </p:pic>
      <p:pic>
        <p:nvPicPr>
          <p:cNvPr id="577" name="Google Shape;577;p71"/>
          <p:cNvPicPr preferRelativeResize="0"/>
          <p:nvPr/>
        </p:nvPicPr>
        <p:blipFill>
          <a:blip r:embed="rId6">
            <a:alphaModFix/>
          </a:blip>
          <a:stretch>
            <a:fillRect/>
          </a:stretch>
        </p:blipFill>
        <p:spPr>
          <a:xfrm>
            <a:off x="5469150" y="615270"/>
            <a:ext cx="1556200" cy="1823103"/>
          </a:xfrm>
          <a:prstGeom prst="rect">
            <a:avLst/>
          </a:prstGeom>
          <a:noFill/>
          <a:ln>
            <a:noFill/>
          </a:ln>
        </p:spPr>
      </p:pic>
      <p:pic>
        <p:nvPicPr>
          <p:cNvPr id="578" name="Google Shape;578;p71"/>
          <p:cNvPicPr preferRelativeResize="0"/>
          <p:nvPr/>
        </p:nvPicPr>
        <p:blipFill>
          <a:blip r:embed="rId7">
            <a:alphaModFix/>
          </a:blip>
          <a:stretch>
            <a:fillRect/>
          </a:stretch>
        </p:blipFill>
        <p:spPr>
          <a:xfrm>
            <a:off x="7081125" y="615275"/>
            <a:ext cx="1556200" cy="1834106"/>
          </a:xfrm>
          <a:prstGeom prst="rect">
            <a:avLst/>
          </a:prstGeom>
          <a:noFill/>
          <a:ln>
            <a:noFill/>
          </a:ln>
        </p:spPr>
      </p:pic>
      <p:pic>
        <p:nvPicPr>
          <p:cNvPr id="579" name="Google Shape;579;p71"/>
          <p:cNvPicPr preferRelativeResize="0"/>
          <p:nvPr/>
        </p:nvPicPr>
        <p:blipFill>
          <a:blip r:embed="rId8">
            <a:alphaModFix/>
          </a:blip>
          <a:stretch>
            <a:fillRect/>
          </a:stretch>
        </p:blipFill>
        <p:spPr>
          <a:xfrm>
            <a:off x="633225" y="2554525"/>
            <a:ext cx="1556199" cy="1841695"/>
          </a:xfrm>
          <a:prstGeom prst="rect">
            <a:avLst/>
          </a:prstGeom>
          <a:noFill/>
          <a:ln>
            <a:noFill/>
          </a:ln>
        </p:spPr>
      </p:pic>
      <p:pic>
        <p:nvPicPr>
          <p:cNvPr id="580" name="Google Shape;580;p71"/>
          <p:cNvPicPr preferRelativeResize="0"/>
          <p:nvPr/>
        </p:nvPicPr>
        <p:blipFill>
          <a:blip r:embed="rId9">
            <a:alphaModFix/>
          </a:blip>
          <a:stretch>
            <a:fillRect/>
          </a:stretch>
        </p:blipFill>
        <p:spPr>
          <a:xfrm>
            <a:off x="2245205" y="2551793"/>
            <a:ext cx="1556201" cy="1835023"/>
          </a:xfrm>
          <a:prstGeom prst="rect">
            <a:avLst/>
          </a:prstGeom>
          <a:noFill/>
          <a:ln>
            <a:noFill/>
          </a:ln>
        </p:spPr>
      </p:pic>
      <p:pic>
        <p:nvPicPr>
          <p:cNvPr id="581" name="Google Shape;581;p71"/>
          <p:cNvPicPr preferRelativeResize="0"/>
          <p:nvPr/>
        </p:nvPicPr>
        <p:blipFill>
          <a:blip r:embed="rId10">
            <a:alphaModFix/>
          </a:blip>
          <a:stretch>
            <a:fillRect/>
          </a:stretch>
        </p:blipFill>
        <p:spPr>
          <a:xfrm>
            <a:off x="3857175" y="2550825"/>
            <a:ext cx="1556200" cy="1836943"/>
          </a:xfrm>
          <a:prstGeom prst="rect">
            <a:avLst/>
          </a:prstGeom>
          <a:noFill/>
          <a:ln>
            <a:noFill/>
          </a:ln>
        </p:spPr>
      </p:pic>
      <p:pic>
        <p:nvPicPr>
          <p:cNvPr id="582" name="Google Shape;582;p71"/>
          <p:cNvPicPr preferRelativeResize="0"/>
          <p:nvPr/>
        </p:nvPicPr>
        <p:blipFill>
          <a:blip r:embed="rId11">
            <a:alphaModFix/>
          </a:blip>
          <a:stretch>
            <a:fillRect/>
          </a:stretch>
        </p:blipFill>
        <p:spPr>
          <a:xfrm>
            <a:off x="5469150" y="2554525"/>
            <a:ext cx="1556199" cy="1848639"/>
          </a:xfrm>
          <a:prstGeom prst="rect">
            <a:avLst/>
          </a:prstGeom>
          <a:noFill/>
          <a:ln>
            <a:noFill/>
          </a:ln>
        </p:spPr>
      </p:pic>
      <p:pic>
        <p:nvPicPr>
          <p:cNvPr id="583" name="Google Shape;583;p71"/>
          <p:cNvPicPr preferRelativeResize="0"/>
          <p:nvPr/>
        </p:nvPicPr>
        <p:blipFill>
          <a:blip r:embed="rId12">
            <a:alphaModFix/>
          </a:blip>
          <a:stretch>
            <a:fillRect/>
          </a:stretch>
        </p:blipFill>
        <p:spPr>
          <a:xfrm>
            <a:off x="7081125" y="2554537"/>
            <a:ext cx="1556200" cy="18295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2"/>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4</a:t>
            </a:r>
            <a:endParaRPr b="1"/>
          </a:p>
        </p:txBody>
      </p:sp>
      <p:sp>
        <p:nvSpPr>
          <p:cNvPr id="589" name="Google Shape;589;p72"/>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300"/>
              <a:t>메뉴 구조도</a:t>
            </a:r>
            <a:endParaRPr sz="6300"/>
          </a:p>
        </p:txBody>
      </p:sp>
      <p:sp>
        <p:nvSpPr>
          <p:cNvPr id="590" name="Google Shape;590;p72"/>
          <p:cNvSpPr txBox="1"/>
          <p:nvPr>
            <p:ph idx="1" type="subTitle"/>
          </p:nvPr>
        </p:nvSpPr>
        <p:spPr>
          <a:xfrm>
            <a:off x="4454300" y="3158539"/>
            <a:ext cx="3834000" cy="6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could enter a subtitle on this section header if you need it</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1000"/>
                                        <p:tgtEl>
                                          <p:spTgt spid="5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9"/>
                                        </p:tgtEl>
                                        <p:attrNameLst>
                                          <p:attrName>style.visibility</p:attrName>
                                        </p:attrNameLst>
                                      </p:cBhvr>
                                      <p:to>
                                        <p:strVal val="visible"/>
                                      </p:to>
                                    </p:set>
                                    <p:anim calcmode="lin" valueType="num">
                                      <p:cBhvr additive="base">
                                        <p:cTn dur="1000"/>
                                        <p:tgtEl>
                                          <p:spTgt spid="5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3"/>
          <p:cNvSpPr txBox="1"/>
          <p:nvPr>
            <p:ph idx="4294967295" type="title"/>
          </p:nvPr>
        </p:nvSpPr>
        <p:spPr>
          <a:xfrm>
            <a:off x="5181825" y="132750"/>
            <a:ext cx="3845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t>04 메뉴 구조도</a:t>
            </a:r>
            <a:endParaRPr sz="2000"/>
          </a:p>
        </p:txBody>
      </p:sp>
      <p:pic>
        <p:nvPicPr>
          <p:cNvPr id="596" name="Google Shape;596;p73"/>
          <p:cNvPicPr preferRelativeResize="0"/>
          <p:nvPr/>
        </p:nvPicPr>
        <p:blipFill>
          <a:blip r:embed="rId3">
            <a:alphaModFix/>
          </a:blip>
          <a:stretch>
            <a:fillRect/>
          </a:stretch>
        </p:blipFill>
        <p:spPr>
          <a:xfrm>
            <a:off x="621048" y="169325"/>
            <a:ext cx="6651548" cy="4636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4"/>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5</a:t>
            </a:r>
            <a:endParaRPr b="1"/>
          </a:p>
        </p:txBody>
      </p:sp>
      <p:sp>
        <p:nvSpPr>
          <p:cNvPr id="602" name="Google Shape;602;p74"/>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800"/>
              <a:t>API 명세서</a:t>
            </a:r>
            <a:endParaRPr sz="7800"/>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1000"/>
                                        <p:tgtEl>
                                          <p:spTgt spid="6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5"/>
          <p:cNvSpPr txBox="1"/>
          <p:nvPr>
            <p:ph idx="4294967295" type="title"/>
          </p:nvPr>
        </p:nvSpPr>
        <p:spPr>
          <a:xfrm>
            <a:off x="5181825" y="132750"/>
            <a:ext cx="3845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t>05 API 명세서</a:t>
            </a:r>
            <a:endParaRPr sz="2000"/>
          </a:p>
        </p:txBody>
      </p:sp>
      <p:pic>
        <p:nvPicPr>
          <p:cNvPr id="608" name="Google Shape;608;p75"/>
          <p:cNvPicPr preferRelativeResize="0"/>
          <p:nvPr/>
        </p:nvPicPr>
        <p:blipFill>
          <a:blip r:embed="rId3">
            <a:alphaModFix/>
          </a:blip>
          <a:stretch>
            <a:fillRect/>
          </a:stretch>
        </p:blipFill>
        <p:spPr>
          <a:xfrm>
            <a:off x="174250" y="480250"/>
            <a:ext cx="4127250" cy="4022150"/>
          </a:xfrm>
          <a:prstGeom prst="rect">
            <a:avLst/>
          </a:prstGeom>
          <a:noFill/>
          <a:ln>
            <a:noFill/>
          </a:ln>
        </p:spPr>
      </p:pic>
      <p:pic>
        <p:nvPicPr>
          <p:cNvPr id="609" name="Google Shape;609;p75"/>
          <p:cNvPicPr preferRelativeResize="0"/>
          <p:nvPr/>
        </p:nvPicPr>
        <p:blipFill>
          <a:blip r:embed="rId4">
            <a:alphaModFix/>
          </a:blip>
          <a:stretch>
            <a:fillRect/>
          </a:stretch>
        </p:blipFill>
        <p:spPr>
          <a:xfrm>
            <a:off x="4373775" y="901725"/>
            <a:ext cx="4537699" cy="36006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6"/>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6</a:t>
            </a:r>
            <a:endParaRPr b="1"/>
          </a:p>
        </p:txBody>
      </p:sp>
      <p:sp>
        <p:nvSpPr>
          <p:cNvPr id="615" name="Google Shape;615;p76"/>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300"/>
              <a:t>ERD 명세서</a:t>
            </a:r>
            <a:endParaRPr sz="6300"/>
          </a:p>
        </p:txBody>
      </p:sp>
      <p:sp>
        <p:nvSpPr>
          <p:cNvPr id="616" name="Google Shape;616;p76"/>
          <p:cNvSpPr txBox="1"/>
          <p:nvPr>
            <p:ph idx="1" type="subTitle"/>
          </p:nvPr>
        </p:nvSpPr>
        <p:spPr>
          <a:xfrm>
            <a:off x="4454300" y="3158539"/>
            <a:ext cx="3834000" cy="6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could enter a subtitle on this section header if you need it</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1000"/>
                                        <p:tgtEl>
                                          <p:spTgt spid="6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1000"/>
                                        <p:tgtEl>
                                          <p:spTgt spid="6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77"/>
          <p:cNvPicPr preferRelativeResize="0"/>
          <p:nvPr/>
        </p:nvPicPr>
        <p:blipFill>
          <a:blip r:embed="rId3">
            <a:alphaModFix/>
          </a:blip>
          <a:stretch>
            <a:fillRect/>
          </a:stretch>
        </p:blipFill>
        <p:spPr>
          <a:xfrm>
            <a:off x="567350" y="237038"/>
            <a:ext cx="7949302" cy="4669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8"/>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7</a:t>
            </a:r>
            <a:endParaRPr b="1"/>
          </a:p>
        </p:txBody>
      </p:sp>
      <p:sp>
        <p:nvSpPr>
          <p:cNvPr id="627" name="Google Shape;627;p78"/>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800"/>
              <a:t>화면구현</a:t>
            </a:r>
            <a:endParaRPr sz="7800"/>
          </a:p>
        </p:txBody>
      </p:sp>
      <p:sp>
        <p:nvSpPr>
          <p:cNvPr id="628" name="Google Shape;628;p78"/>
          <p:cNvSpPr txBox="1"/>
          <p:nvPr>
            <p:ph idx="1" type="subTitle"/>
          </p:nvPr>
        </p:nvSpPr>
        <p:spPr>
          <a:xfrm>
            <a:off x="4468205" y="3131645"/>
            <a:ext cx="3834000" cy="6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could enter a subtitle on this section header if you need it</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1000"/>
                                        <p:tgtEl>
                                          <p:spTgt spid="62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9"/>
          <p:cNvSpPr txBox="1"/>
          <p:nvPr>
            <p:ph idx="4294967295" type="title"/>
          </p:nvPr>
        </p:nvSpPr>
        <p:spPr>
          <a:xfrm>
            <a:off x="182150" y="169175"/>
            <a:ext cx="2178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로그인 </a:t>
            </a:r>
            <a:endParaRPr sz="2000">
              <a:solidFill>
                <a:schemeClr val="lt1"/>
              </a:solidFill>
            </a:endParaRPr>
          </a:p>
        </p:txBody>
      </p:sp>
      <p:pic>
        <p:nvPicPr>
          <p:cNvPr id="634" name="Google Shape;634;p79"/>
          <p:cNvPicPr preferRelativeResize="0"/>
          <p:nvPr/>
        </p:nvPicPr>
        <p:blipFill>
          <a:blip r:embed="rId3">
            <a:alphaModFix/>
          </a:blip>
          <a:stretch>
            <a:fillRect/>
          </a:stretch>
        </p:blipFill>
        <p:spPr>
          <a:xfrm>
            <a:off x="268950" y="677675"/>
            <a:ext cx="3577751" cy="4200575"/>
          </a:xfrm>
          <a:prstGeom prst="rect">
            <a:avLst/>
          </a:prstGeom>
          <a:noFill/>
          <a:ln>
            <a:noFill/>
          </a:ln>
        </p:spPr>
      </p:pic>
      <p:pic>
        <p:nvPicPr>
          <p:cNvPr id="635" name="Google Shape;635;p79"/>
          <p:cNvPicPr preferRelativeResize="0"/>
          <p:nvPr/>
        </p:nvPicPr>
        <p:blipFill>
          <a:blip r:embed="rId4">
            <a:alphaModFix/>
          </a:blip>
          <a:stretch>
            <a:fillRect/>
          </a:stretch>
        </p:blipFill>
        <p:spPr>
          <a:xfrm>
            <a:off x="3933550" y="240550"/>
            <a:ext cx="2380499" cy="2521349"/>
          </a:xfrm>
          <a:prstGeom prst="rect">
            <a:avLst/>
          </a:prstGeom>
          <a:noFill/>
          <a:ln>
            <a:noFill/>
          </a:ln>
        </p:spPr>
      </p:pic>
      <p:pic>
        <p:nvPicPr>
          <p:cNvPr id="636" name="Google Shape;636;p79"/>
          <p:cNvPicPr preferRelativeResize="0"/>
          <p:nvPr/>
        </p:nvPicPr>
        <p:blipFill>
          <a:blip r:embed="rId5">
            <a:alphaModFix/>
          </a:blip>
          <a:stretch>
            <a:fillRect/>
          </a:stretch>
        </p:blipFill>
        <p:spPr>
          <a:xfrm>
            <a:off x="6517425" y="240550"/>
            <a:ext cx="2379451" cy="2521351"/>
          </a:xfrm>
          <a:prstGeom prst="rect">
            <a:avLst/>
          </a:prstGeom>
          <a:noFill/>
          <a:ln>
            <a:noFill/>
          </a:ln>
        </p:spPr>
      </p:pic>
      <p:pic>
        <p:nvPicPr>
          <p:cNvPr id="637" name="Google Shape;637;p79"/>
          <p:cNvPicPr preferRelativeResize="0"/>
          <p:nvPr/>
        </p:nvPicPr>
        <p:blipFill>
          <a:blip r:embed="rId6">
            <a:alphaModFix/>
          </a:blip>
          <a:stretch>
            <a:fillRect/>
          </a:stretch>
        </p:blipFill>
        <p:spPr>
          <a:xfrm>
            <a:off x="3933550" y="2848725"/>
            <a:ext cx="1882226" cy="2029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0"/>
          <p:cNvSpPr txBox="1"/>
          <p:nvPr>
            <p:ph idx="4294967295" type="title"/>
          </p:nvPr>
        </p:nvSpPr>
        <p:spPr>
          <a:xfrm>
            <a:off x="182150" y="169175"/>
            <a:ext cx="24552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회원가입 </a:t>
            </a:r>
            <a:endParaRPr sz="2000">
              <a:solidFill>
                <a:schemeClr val="lt1"/>
              </a:solidFill>
            </a:endParaRPr>
          </a:p>
        </p:txBody>
      </p:sp>
      <p:pic>
        <p:nvPicPr>
          <p:cNvPr id="643" name="Google Shape;643;p80"/>
          <p:cNvPicPr preferRelativeResize="0"/>
          <p:nvPr/>
        </p:nvPicPr>
        <p:blipFill>
          <a:blip r:embed="rId3">
            <a:alphaModFix/>
          </a:blip>
          <a:stretch>
            <a:fillRect/>
          </a:stretch>
        </p:blipFill>
        <p:spPr>
          <a:xfrm>
            <a:off x="218000" y="626650"/>
            <a:ext cx="3716125" cy="4313451"/>
          </a:xfrm>
          <a:prstGeom prst="rect">
            <a:avLst/>
          </a:prstGeom>
          <a:noFill/>
          <a:ln>
            <a:noFill/>
          </a:ln>
        </p:spPr>
      </p:pic>
      <p:pic>
        <p:nvPicPr>
          <p:cNvPr id="644" name="Google Shape;644;p80"/>
          <p:cNvPicPr preferRelativeResize="0"/>
          <p:nvPr/>
        </p:nvPicPr>
        <p:blipFill>
          <a:blip r:embed="rId4">
            <a:alphaModFix/>
          </a:blip>
          <a:stretch>
            <a:fillRect/>
          </a:stretch>
        </p:blipFill>
        <p:spPr>
          <a:xfrm>
            <a:off x="4203100" y="626650"/>
            <a:ext cx="1719949" cy="2648874"/>
          </a:xfrm>
          <a:prstGeom prst="rect">
            <a:avLst/>
          </a:prstGeom>
          <a:noFill/>
          <a:ln>
            <a:noFill/>
          </a:ln>
        </p:spPr>
      </p:pic>
      <p:pic>
        <p:nvPicPr>
          <p:cNvPr id="645" name="Google Shape;645;p80"/>
          <p:cNvPicPr preferRelativeResize="0"/>
          <p:nvPr/>
        </p:nvPicPr>
        <p:blipFill>
          <a:blip r:embed="rId5">
            <a:alphaModFix/>
          </a:blip>
          <a:stretch>
            <a:fillRect/>
          </a:stretch>
        </p:blipFill>
        <p:spPr>
          <a:xfrm>
            <a:off x="6381450" y="626650"/>
            <a:ext cx="1544575" cy="2648874"/>
          </a:xfrm>
          <a:prstGeom prst="rect">
            <a:avLst/>
          </a:prstGeom>
          <a:noFill/>
          <a:ln>
            <a:noFill/>
          </a:ln>
        </p:spPr>
      </p:pic>
      <p:sp>
        <p:nvSpPr>
          <p:cNvPr id="646" name="Google Shape;646;p80"/>
          <p:cNvSpPr txBox="1"/>
          <p:nvPr>
            <p:ph idx="4294967295" type="title"/>
          </p:nvPr>
        </p:nvSpPr>
        <p:spPr>
          <a:xfrm>
            <a:off x="4050100" y="3454300"/>
            <a:ext cx="2397600" cy="14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네이버 : 이름, 이메일 </a:t>
            </a:r>
            <a:endParaRPr sz="2000">
              <a:solidFill>
                <a:schemeClr val="lt1"/>
              </a:solidFill>
            </a:endParaRPr>
          </a:p>
          <a:p>
            <a:pPr indent="0" lvl="0" marL="0" rtl="0" algn="l">
              <a:spcBef>
                <a:spcPts val="0"/>
              </a:spcBef>
              <a:spcAft>
                <a:spcPts val="0"/>
              </a:spcAft>
              <a:buNone/>
            </a:pPr>
            <a:r>
              <a:rPr lang="en" sz="2000">
                <a:solidFill>
                  <a:schemeClr val="lt1"/>
                </a:solidFill>
              </a:rPr>
              <a:t>구글 : 이름, 이메일</a:t>
            </a:r>
            <a:endParaRPr sz="2000">
              <a:solidFill>
                <a:schemeClr val="lt1"/>
              </a:solidFill>
            </a:endParaRPr>
          </a:p>
          <a:p>
            <a:pPr indent="0" lvl="0" marL="0" rtl="0" algn="l">
              <a:spcBef>
                <a:spcPts val="0"/>
              </a:spcBef>
              <a:spcAft>
                <a:spcPts val="0"/>
              </a:spcAft>
              <a:buNone/>
            </a:pPr>
            <a:r>
              <a:rPr lang="en" sz="2000">
                <a:solidFill>
                  <a:schemeClr val="lt1"/>
                </a:solidFill>
              </a:rPr>
              <a:t>카카오 : 이메일 </a:t>
            </a:r>
            <a:endParaRPr sz="2000">
              <a:solidFill>
                <a:schemeClr val="lt1"/>
              </a:solidFill>
            </a:endParaRPr>
          </a:p>
          <a:p>
            <a:pPr indent="0" lvl="0" marL="0" rtl="0" algn="l">
              <a:spcBef>
                <a:spcPts val="0"/>
              </a:spcBef>
              <a:spcAft>
                <a:spcPts val="0"/>
              </a:spcAft>
              <a:buNone/>
            </a:pPr>
            <a:r>
              <a:t/>
            </a:r>
            <a:endParaRPr sz="2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p:nvPr/>
        </p:nvSpPr>
        <p:spPr>
          <a:xfrm>
            <a:off x="1500300" y="1346401"/>
            <a:ext cx="7643700" cy="4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3"/>
          <p:cNvSpPr/>
          <p:nvPr/>
        </p:nvSpPr>
        <p:spPr>
          <a:xfrm>
            <a:off x="1500300" y="3245575"/>
            <a:ext cx="7643700" cy="4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3"/>
          <p:cNvSpPr txBox="1"/>
          <p:nvPr>
            <p:ph type="title"/>
          </p:nvPr>
        </p:nvSpPr>
        <p:spPr>
          <a:xfrm>
            <a:off x="625275" y="374693"/>
            <a:ext cx="3852000" cy="72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contents</a:t>
            </a:r>
            <a:endParaRPr/>
          </a:p>
        </p:txBody>
      </p:sp>
      <p:cxnSp>
        <p:nvCxnSpPr>
          <p:cNvPr id="465" name="Google Shape;465;p63"/>
          <p:cNvCxnSpPr/>
          <p:nvPr/>
        </p:nvCxnSpPr>
        <p:spPr>
          <a:xfrm>
            <a:off x="9044950" y="1353300"/>
            <a:ext cx="0" cy="444900"/>
          </a:xfrm>
          <a:prstGeom prst="straightConnector1">
            <a:avLst/>
          </a:prstGeom>
          <a:noFill/>
          <a:ln cap="flat" cmpd="sng" w="19050">
            <a:solidFill>
              <a:schemeClr val="lt1"/>
            </a:solidFill>
            <a:prstDash val="solid"/>
            <a:round/>
            <a:headEnd len="med" w="med" type="none"/>
            <a:tailEnd len="med" w="med" type="none"/>
          </a:ln>
        </p:spPr>
      </p:cxnSp>
      <p:cxnSp>
        <p:nvCxnSpPr>
          <p:cNvPr id="466" name="Google Shape;466;p63"/>
          <p:cNvCxnSpPr/>
          <p:nvPr/>
        </p:nvCxnSpPr>
        <p:spPr>
          <a:xfrm>
            <a:off x="9044950" y="3253225"/>
            <a:ext cx="0" cy="444900"/>
          </a:xfrm>
          <a:prstGeom prst="straightConnector1">
            <a:avLst/>
          </a:prstGeom>
          <a:noFill/>
          <a:ln cap="flat" cmpd="sng" w="19050">
            <a:solidFill>
              <a:schemeClr val="lt1"/>
            </a:solidFill>
            <a:prstDash val="solid"/>
            <a:round/>
            <a:headEnd len="med" w="med" type="none"/>
            <a:tailEnd len="med" w="med" type="none"/>
          </a:ln>
        </p:spPr>
      </p:cxnSp>
      <p:sp>
        <p:nvSpPr>
          <p:cNvPr id="467" name="Google Shape;467;p63"/>
          <p:cNvSpPr txBox="1"/>
          <p:nvPr>
            <p:ph idx="2" type="title"/>
          </p:nvPr>
        </p:nvSpPr>
        <p:spPr>
          <a:xfrm>
            <a:off x="2042990" y="135493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68" name="Google Shape;468;p63"/>
          <p:cNvSpPr txBox="1"/>
          <p:nvPr>
            <p:ph idx="1" type="subTitle"/>
          </p:nvPr>
        </p:nvSpPr>
        <p:spPr>
          <a:xfrm>
            <a:off x="1588790" y="1916625"/>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프로젝트 개요</a:t>
            </a:r>
            <a:endParaRPr/>
          </a:p>
        </p:txBody>
      </p:sp>
      <p:sp>
        <p:nvSpPr>
          <p:cNvPr id="469" name="Google Shape;469;p63"/>
          <p:cNvSpPr txBox="1"/>
          <p:nvPr>
            <p:ph idx="4" type="title"/>
          </p:nvPr>
        </p:nvSpPr>
        <p:spPr>
          <a:xfrm>
            <a:off x="4542225" y="135493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70" name="Google Shape;470;p63"/>
          <p:cNvSpPr txBox="1"/>
          <p:nvPr>
            <p:ph idx="5" type="subTitle"/>
          </p:nvPr>
        </p:nvSpPr>
        <p:spPr>
          <a:xfrm>
            <a:off x="4088025" y="1908702"/>
            <a:ext cx="18744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팀원소개</a:t>
            </a:r>
            <a:endParaRPr/>
          </a:p>
        </p:txBody>
      </p:sp>
      <p:sp>
        <p:nvSpPr>
          <p:cNvPr id="471" name="Google Shape;471;p63"/>
          <p:cNvSpPr txBox="1"/>
          <p:nvPr>
            <p:ph idx="7" type="title"/>
          </p:nvPr>
        </p:nvSpPr>
        <p:spPr>
          <a:xfrm>
            <a:off x="6994306" y="135493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72" name="Google Shape;472;p63"/>
          <p:cNvSpPr txBox="1"/>
          <p:nvPr>
            <p:ph idx="8" type="subTitle"/>
          </p:nvPr>
        </p:nvSpPr>
        <p:spPr>
          <a:xfrm>
            <a:off x="6541456" y="1908693"/>
            <a:ext cx="18717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개발환경</a:t>
            </a:r>
            <a:endParaRPr/>
          </a:p>
        </p:txBody>
      </p:sp>
      <p:sp>
        <p:nvSpPr>
          <p:cNvPr id="473" name="Google Shape;473;p63"/>
          <p:cNvSpPr txBox="1"/>
          <p:nvPr>
            <p:ph idx="13" type="title"/>
          </p:nvPr>
        </p:nvSpPr>
        <p:spPr>
          <a:xfrm>
            <a:off x="2042990"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74" name="Google Shape;474;p63"/>
          <p:cNvSpPr txBox="1"/>
          <p:nvPr>
            <p:ph idx="14" type="subTitle"/>
          </p:nvPr>
        </p:nvSpPr>
        <p:spPr>
          <a:xfrm>
            <a:off x="1588790" y="3830925"/>
            <a:ext cx="18744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메뉴 구조도</a:t>
            </a:r>
            <a:endParaRPr/>
          </a:p>
        </p:txBody>
      </p:sp>
      <p:sp>
        <p:nvSpPr>
          <p:cNvPr id="475" name="Google Shape;475;p63"/>
          <p:cNvSpPr txBox="1"/>
          <p:nvPr>
            <p:ph idx="16" type="title"/>
          </p:nvPr>
        </p:nvSpPr>
        <p:spPr>
          <a:xfrm>
            <a:off x="4542225"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76" name="Google Shape;476;p63"/>
          <p:cNvSpPr txBox="1"/>
          <p:nvPr>
            <p:ph idx="17" type="subTitle"/>
          </p:nvPr>
        </p:nvSpPr>
        <p:spPr>
          <a:xfrm>
            <a:off x="4089375" y="3830925"/>
            <a:ext cx="18717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API 명세서</a:t>
            </a:r>
            <a:endParaRPr/>
          </a:p>
        </p:txBody>
      </p:sp>
      <p:sp>
        <p:nvSpPr>
          <p:cNvPr id="477" name="Google Shape;477;p63"/>
          <p:cNvSpPr txBox="1"/>
          <p:nvPr>
            <p:ph idx="19" type="title"/>
          </p:nvPr>
        </p:nvSpPr>
        <p:spPr>
          <a:xfrm>
            <a:off x="6994306"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78" name="Google Shape;478;p63"/>
          <p:cNvSpPr txBox="1"/>
          <p:nvPr>
            <p:ph idx="20" type="subTitle"/>
          </p:nvPr>
        </p:nvSpPr>
        <p:spPr>
          <a:xfrm>
            <a:off x="6541456" y="3830925"/>
            <a:ext cx="18717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ERD 명세서</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1"/>
          <p:cNvSpPr txBox="1"/>
          <p:nvPr>
            <p:ph idx="4294967295" type="title"/>
          </p:nvPr>
        </p:nvSpPr>
        <p:spPr>
          <a:xfrm>
            <a:off x="182150" y="169175"/>
            <a:ext cx="34824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비밀번</a:t>
            </a:r>
            <a:r>
              <a:rPr lang="en" sz="2000">
                <a:solidFill>
                  <a:schemeClr val="lt1"/>
                </a:solidFill>
              </a:rPr>
              <a:t>호 변경</a:t>
            </a:r>
            <a:r>
              <a:rPr lang="en" sz="2000">
                <a:solidFill>
                  <a:schemeClr val="lt1"/>
                </a:solidFill>
              </a:rPr>
              <a:t> </a:t>
            </a:r>
            <a:endParaRPr sz="2000">
              <a:solidFill>
                <a:schemeClr val="lt1"/>
              </a:solidFill>
            </a:endParaRPr>
          </a:p>
        </p:txBody>
      </p:sp>
      <p:pic>
        <p:nvPicPr>
          <p:cNvPr id="652" name="Google Shape;652;p81"/>
          <p:cNvPicPr preferRelativeResize="0"/>
          <p:nvPr/>
        </p:nvPicPr>
        <p:blipFill>
          <a:blip r:embed="rId3">
            <a:alphaModFix/>
          </a:blip>
          <a:stretch>
            <a:fillRect/>
          </a:stretch>
        </p:blipFill>
        <p:spPr>
          <a:xfrm>
            <a:off x="211163" y="917475"/>
            <a:ext cx="3665978" cy="1736900"/>
          </a:xfrm>
          <a:prstGeom prst="rect">
            <a:avLst/>
          </a:prstGeom>
          <a:noFill/>
          <a:ln>
            <a:noFill/>
          </a:ln>
        </p:spPr>
      </p:pic>
      <p:pic>
        <p:nvPicPr>
          <p:cNvPr id="653" name="Google Shape;653;p81"/>
          <p:cNvPicPr preferRelativeResize="0"/>
          <p:nvPr/>
        </p:nvPicPr>
        <p:blipFill>
          <a:blip r:embed="rId4">
            <a:alphaModFix/>
          </a:blip>
          <a:stretch>
            <a:fillRect/>
          </a:stretch>
        </p:blipFill>
        <p:spPr>
          <a:xfrm>
            <a:off x="3838775" y="917475"/>
            <a:ext cx="5085826" cy="1736900"/>
          </a:xfrm>
          <a:prstGeom prst="rect">
            <a:avLst/>
          </a:prstGeom>
          <a:noFill/>
          <a:ln>
            <a:noFill/>
          </a:ln>
        </p:spPr>
      </p:pic>
      <p:pic>
        <p:nvPicPr>
          <p:cNvPr id="654" name="Google Shape;654;p81"/>
          <p:cNvPicPr preferRelativeResize="0"/>
          <p:nvPr/>
        </p:nvPicPr>
        <p:blipFill>
          <a:blip r:embed="rId5">
            <a:alphaModFix/>
          </a:blip>
          <a:stretch>
            <a:fillRect/>
          </a:stretch>
        </p:blipFill>
        <p:spPr>
          <a:xfrm>
            <a:off x="182150" y="2784900"/>
            <a:ext cx="3723992" cy="2184325"/>
          </a:xfrm>
          <a:prstGeom prst="rect">
            <a:avLst/>
          </a:prstGeom>
          <a:noFill/>
          <a:ln>
            <a:noFill/>
          </a:ln>
        </p:spPr>
      </p:pic>
      <p:pic>
        <p:nvPicPr>
          <p:cNvPr id="655" name="Google Shape;655;p81"/>
          <p:cNvPicPr preferRelativeResize="0"/>
          <p:nvPr/>
        </p:nvPicPr>
        <p:blipFill>
          <a:blip r:embed="rId6">
            <a:alphaModFix/>
          </a:blip>
          <a:stretch>
            <a:fillRect/>
          </a:stretch>
        </p:blipFill>
        <p:spPr>
          <a:xfrm>
            <a:off x="4058542" y="2806775"/>
            <a:ext cx="3738274" cy="2184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2"/>
          <p:cNvSpPr txBox="1"/>
          <p:nvPr>
            <p:ph idx="4294967295" type="title"/>
          </p:nvPr>
        </p:nvSpPr>
        <p:spPr>
          <a:xfrm>
            <a:off x="182150" y="169175"/>
            <a:ext cx="2178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게시판 </a:t>
            </a:r>
            <a:endParaRPr sz="2000">
              <a:solidFill>
                <a:schemeClr val="lt1"/>
              </a:solidFill>
            </a:endParaRPr>
          </a:p>
        </p:txBody>
      </p:sp>
      <p:pic>
        <p:nvPicPr>
          <p:cNvPr id="661" name="Google Shape;661;p82"/>
          <p:cNvPicPr preferRelativeResize="0"/>
          <p:nvPr/>
        </p:nvPicPr>
        <p:blipFill>
          <a:blip r:embed="rId3">
            <a:alphaModFix/>
          </a:blip>
          <a:stretch>
            <a:fillRect/>
          </a:stretch>
        </p:blipFill>
        <p:spPr>
          <a:xfrm>
            <a:off x="1587575" y="611975"/>
            <a:ext cx="3585051" cy="4293200"/>
          </a:xfrm>
          <a:prstGeom prst="rect">
            <a:avLst/>
          </a:prstGeom>
          <a:noFill/>
          <a:ln>
            <a:noFill/>
          </a:ln>
        </p:spPr>
      </p:pic>
      <p:pic>
        <p:nvPicPr>
          <p:cNvPr id="662" name="Google Shape;662;p82"/>
          <p:cNvPicPr preferRelativeResize="0"/>
          <p:nvPr/>
        </p:nvPicPr>
        <p:blipFill>
          <a:blip r:embed="rId4">
            <a:alphaModFix/>
          </a:blip>
          <a:stretch>
            <a:fillRect/>
          </a:stretch>
        </p:blipFill>
        <p:spPr>
          <a:xfrm>
            <a:off x="5295925" y="611975"/>
            <a:ext cx="3621130" cy="4293200"/>
          </a:xfrm>
          <a:prstGeom prst="rect">
            <a:avLst/>
          </a:prstGeom>
          <a:noFill/>
          <a:ln>
            <a:noFill/>
          </a:ln>
        </p:spPr>
      </p:pic>
      <p:pic>
        <p:nvPicPr>
          <p:cNvPr id="663" name="Google Shape;663;p82"/>
          <p:cNvPicPr preferRelativeResize="0"/>
          <p:nvPr/>
        </p:nvPicPr>
        <p:blipFill>
          <a:blip r:embed="rId5">
            <a:alphaModFix/>
          </a:blip>
          <a:stretch>
            <a:fillRect/>
          </a:stretch>
        </p:blipFill>
        <p:spPr>
          <a:xfrm>
            <a:off x="233275" y="611975"/>
            <a:ext cx="1318043" cy="429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3"/>
          <p:cNvSpPr txBox="1"/>
          <p:nvPr>
            <p:ph idx="4294967295" type="title"/>
          </p:nvPr>
        </p:nvSpPr>
        <p:spPr>
          <a:xfrm>
            <a:off x="182150" y="169175"/>
            <a:ext cx="30234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회원정보수정 </a:t>
            </a:r>
            <a:endParaRPr sz="2000">
              <a:solidFill>
                <a:schemeClr val="lt1"/>
              </a:solidFill>
            </a:endParaRPr>
          </a:p>
        </p:txBody>
      </p:sp>
      <p:pic>
        <p:nvPicPr>
          <p:cNvPr id="669" name="Google Shape;669;p83"/>
          <p:cNvPicPr preferRelativeResize="0"/>
          <p:nvPr/>
        </p:nvPicPr>
        <p:blipFill>
          <a:blip r:embed="rId3">
            <a:alphaModFix/>
          </a:blip>
          <a:stretch>
            <a:fillRect/>
          </a:stretch>
        </p:blipFill>
        <p:spPr>
          <a:xfrm>
            <a:off x="182150" y="677675"/>
            <a:ext cx="3461127" cy="4161023"/>
          </a:xfrm>
          <a:prstGeom prst="rect">
            <a:avLst/>
          </a:prstGeom>
          <a:noFill/>
          <a:ln>
            <a:noFill/>
          </a:ln>
        </p:spPr>
      </p:pic>
      <p:pic>
        <p:nvPicPr>
          <p:cNvPr id="670" name="Google Shape;670;p83"/>
          <p:cNvPicPr preferRelativeResize="0"/>
          <p:nvPr/>
        </p:nvPicPr>
        <p:blipFill>
          <a:blip r:embed="rId4">
            <a:alphaModFix/>
          </a:blip>
          <a:stretch>
            <a:fillRect/>
          </a:stretch>
        </p:blipFill>
        <p:spPr>
          <a:xfrm>
            <a:off x="3729201" y="247100"/>
            <a:ext cx="2681050" cy="1003325"/>
          </a:xfrm>
          <a:prstGeom prst="rect">
            <a:avLst/>
          </a:prstGeom>
          <a:noFill/>
          <a:ln>
            <a:noFill/>
          </a:ln>
        </p:spPr>
      </p:pic>
      <p:pic>
        <p:nvPicPr>
          <p:cNvPr id="671" name="Google Shape;671;p83"/>
          <p:cNvPicPr preferRelativeResize="0"/>
          <p:nvPr/>
        </p:nvPicPr>
        <p:blipFill>
          <a:blip r:embed="rId5">
            <a:alphaModFix/>
          </a:blip>
          <a:stretch>
            <a:fillRect/>
          </a:stretch>
        </p:blipFill>
        <p:spPr>
          <a:xfrm>
            <a:off x="3729201" y="1359125"/>
            <a:ext cx="2681051" cy="960298"/>
          </a:xfrm>
          <a:prstGeom prst="rect">
            <a:avLst/>
          </a:prstGeom>
          <a:noFill/>
          <a:ln>
            <a:noFill/>
          </a:ln>
        </p:spPr>
      </p:pic>
      <p:pic>
        <p:nvPicPr>
          <p:cNvPr id="672" name="Google Shape;672;p83"/>
          <p:cNvPicPr preferRelativeResize="0"/>
          <p:nvPr/>
        </p:nvPicPr>
        <p:blipFill>
          <a:blip r:embed="rId6">
            <a:alphaModFix/>
          </a:blip>
          <a:stretch>
            <a:fillRect/>
          </a:stretch>
        </p:blipFill>
        <p:spPr>
          <a:xfrm>
            <a:off x="3729200" y="2455200"/>
            <a:ext cx="2681049" cy="775366"/>
          </a:xfrm>
          <a:prstGeom prst="rect">
            <a:avLst/>
          </a:prstGeom>
          <a:noFill/>
          <a:ln>
            <a:noFill/>
          </a:ln>
        </p:spPr>
      </p:pic>
      <p:pic>
        <p:nvPicPr>
          <p:cNvPr id="673" name="Google Shape;673;p83"/>
          <p:cNvPicPr preferRelativeResize="0"/>
          <p:nvPr/>
        </p:nvPicPr>
        <p:blipFill>
          <a:blip r:embed="rId7">
            <a:alphaModFix/>
          </a:blip>
          <a:stretch>
            <a:fillRect/>
          </a:stretch>
        </p:blipFill>
        <p:spPr>
          <a:xfrm>
            <a:off x="3729200" y="3366350"/>
            <a:ext cx="2681050" cy="1623015"/>
          </a:xfrm>
          <a:prstGeom prst="rect">
            <a:avLst/>
          </a:prstGeom>
          <a:noFill/>
          <a:ln>
            <a:noFill/>
          </a:ln>
        </p:spPr>
      </p:pic>
      <p:pic>
        <p:nvPicPr>
          <p:cNvPr id="674" name="Google Shape;674;p83"/>
          <p:cNvPicPr preferRelativeResize="0"/>
          <p:nvPr/>
        </p:nvPicPr>
        <p:blipFill>
          <a:blip r:embed="rId8">
            <a:alphaModFix/>
          </a:blip>
          <a:stretch>
            <a:fillRect/>
          </a:stretch>
        </p:blipFill>
        <p:spPr>
          <a:xfrm>
            <a:off x="6496175" y="304050"/>
            <a:ext cx="2464225" cy="889425"/>
          </a:xfrm>
          <a:prstGeom prst="rect">
            <a:avLst/>
          </a:prstGeom>
          <a:noFill/>
          <a:ln>
            <a:noFill/>
          </a:ln>
        </p:spPr>
      </p:pic>
      <p:pic>
        <p:nvPicPr>
          <p:cNvPr id="675" name="Google Shape;675;p83"/>
          <p:cNvPicPr preferRelativeResize="0"/>
          <p:nvPr/>
        </p:nvPicPr>
        <p:blipFill>
          <a:blip r:embed="rId9">
            <a:alphaModFix/>
          </a:blip>
          <a:stretch>
            <a:fillRect/>
          </a:stretch>
        </p:blipFill>
        <p:spPr>
          <a:xfrm>
            <a:off x="6496175" y="1473650"/>
            <a:ext cx="2464224" cy="731257"/>
          </a:xfrm>
          <a:prstGeom prst="rect">
            <a:avLst/>
          </a:prstGeom>
          <a:noFill/>
          <a:ln>
            <a:noFill/>
          </a:ln>
        </p:spPr>
      </p:pic>
      <p:pic>
        <p:nvPicPr>
          <p:cNvPr id="676" name="Google Shape;676;p83"/>
          <p:cNvPicPr preferRelativeResize="0"/>
          <p:nvPr/>
        </p:nvPicPr>
        <p:blipFill>
          <a:blip r:embed="rId10">
            <a:alphaModFix/>
          </a:blip>
          <a:stretch>
            <a:fillRect/>
          </a:stretch>
        </p:blipFill>
        <p:spPr>
          <a:xfrm>
            <a:off x="6562649" y="2471823"/>
            <a:ext cx="2428950" cy="23824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4"/>
          <p:cNvSpPr txBox="1"/>
          <p:nvPr>
            <p:ph idx="4294967295" type="title"/>
          </p:nvPr>
        </p:nvSpPr>
        <p:spPr>
          <a:xfrm>
            <a:off x="182150" y="169175"/>
            <a:ext cx="29796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게시</a:t>
            </a:r>
            <a:r>
              <a:rPr lang="en" sz="2000">
                <a:solidFill>
                  <a:schemeClr val="lt1"/>
                </a:solidFill>
              </a:rPr>
              <a:t>글 작성</a:t>
            </a:r>
            <a:r>
              <a:rPr lang="en" sz="2000">
                <a:solidFill>
                  <a:schemeClr val="lt1"/>
                </a:solidFill>
              </a:rPr>
              <a:t> </a:t>
            </a:r>
            <a:endParaRPr sz="2000">
              <a:solidFill>
                <a:schemeClr val="lt1"/>
              </a:solidFill>
            </a:endParaRPr>
          </a:p>
        </p:txBody>
      </p:sp>
      <p:pic>
        <p:nvPicPr>
          <p:cNvPr id="682" name="Google Shape;682;p84"/>
          <p:cNvPicPr preferRelativeResize="0"/>
          <p:nvPr/>
        </p:nvPicPr>
        <p:blipFill>
          <a:blip r:embed="rId3">
            <a:alphaModFix/>
          </a:blip>
          <a:stretch>
            <a:fillRect/>
          </a:stretch>
        </p:blipFill>
        <p:spPr>
          <a:xfrm>
            <a:off x="334425" y="684524"/>
            <a:ext cx="3610649" cy="4196701"/>
          </a:xfrm>
          <a:prstGeom prst="rect">
            <a:avLst/>
          </a:prstGeom>
          <a:noFill/>
          <a:ln>
            <a:noFill/>
          </a:ln>
        </p:spPr>
      </p:pic>
      <p:pic>
        <p:nvPicPr>
          <p:cNvPr id="683" name="Google Shape;683;p84"/>
          <p:cNvPicPr preferRelativeResize="0"/>
          <p:nvPr/>
        </p:nvPicPr>
        <p:blipFill>
          <a:blip r:embed="rId4">
            <a:alphaModFix/>
          </a:blip>
          <a:stretch>
            <a:fillRect/>
          </a:stretch>
        </p:blipFill>
        <p:spPr>
          <a:xfrm>
            <a:off x="4137550" y="1566050"/>
            <a:ext cx="1637900" cy="2178925"/>
          </a:xfrm>
          <a:prstGeom prst="rect">
            <a:avLst/>
          </a:prstGeom>
          <a:noFill/>
          <a:ln>
            <a:noFill/>
          </a:ln>
        </p:spPr>
      </p:pic>
      <p:pic>
        <p:nvPicPr>
          <p:cNvPr id="684" name="Google Shape;684;p84"/>
          <p:cNvPicPr preferRelativeResize="0"/>
          <p:nvPr/>
        </p:nvPicPr>
        <p:blipFill>
          <a:blip r:embed="rId5">
            <a:alphaModFix/>
          </a:blip>
          <a:stretch>
            <a:fillRect/>
          </a:stretch>
        </p:blipFill>
        <p:spPr>
          <a:xfrm>
            <a:off x="5967924" y="1234425"/>
            <a:ext cx="1230075" cy="1410275"/>
          </a:xfrm>
          <a:prstGeom prst="rect">
            <a:avLst/>
          </a:prstGeom>
          <a:noFill/>
          <a:ln>
            <a:noFill/>
          </a:ln>
        </p:spPr>
      </p:pic>
      <p:pic>
        <p:nvPicPr>
          <p:cNvPr id="685" name="Google Shape;685;p84"/>
          <p:cNvPicPr preferRelativeResize="0"/>
          <p:nvPr/>
        </p:nvPicPr>
        <p:blipFill>
          <a:blip r:embed="rId6">
            <a:alphaModFix/>
          </a:blip>
          <a:stretch>
            <a:fillRect/>
          </a:stretch>
        </p:blipFill>
        <p:spPr>
          <a:xfrm>
            <a:off x="5967925" y="2816150"/>
            <a:ext cx="1230075" cy="1178555"/>
          </a:xfrm>
          <a:prstGeom prst="rect">
            <a:avLst/>
          </a:prstGeom>
          <a:noFill/>
          <a:ln>
            <a:noFill/>
          </a:ln>
        </p:spPr>
      </p:pic>
      <p:pic>
        <p:nvPicPr>
          <p:cNvPr id="686" name="Google Shape;686;p84"/>
          <p:cNvPicPr preferRelativeResize="0"/>
          <p:nvPr/>
        </p:nvPicPr>
        <p:blipFill>
          <a:blip r:embed="rId7">
            <a:alphaModFix/>
          </a:blip>
          <a:stretch>
            <a:fillRect/>
          </a:stretch>
        </p:blipFill>
        <p:spPr>
          <a:xfrm>
            <a:off x="7343124" y="1234430"/>
            <a:ext cx="1608225" cy="27602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5"/>
          <p:cNvSpPr txBox="1"/>
          <p:nvPr>
            <p:ph idx="4294967295" type="title"/>
          </p:nvPr>
        </p:nvSpPr>
        <p:spPr>
          <a:xfrm>
            <a:off x="182150" y="169175"/>
            <a:ext cx="24843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a:t>
            </a:r>
            <a:r>
              <a:rPr lang="en" sz="2000">
                <a:solidFill>
                  <a:schemeClr val="lt1"/>
                </a:solidFill>
              </a:rPr>
              <a:t>내 게시글</a:t>
            </a:r>
            <a:endParaRPr sz="2000">
              <a:solidFill>
                <a:schemeClr val="lt1"/>
              </a:solidFill>
            </a:endParaRPr>
          </a:p>
        </p:txBody>
      </p:sp>
      <p:pic>
        <p:nvPicPr>
          <p:cNvPr id="692" name="Google Shape;692;p85"/>
          <p:cNvPicPr preferRelativeResize="0"/>
          <p:nvPr/>
        </p:nvPicPr>
        <p:blipFill>
          <a:blip r:embed="rId3">
            <a:alphaModFix/>
          </a:blip>
          <a:stretch>
            <a:fillRect/>
          </a:stretch>
        </p:blipFill>
        <p:spPr>
          <a:xfrm>
            <a:off x="254375" y="677675"/>
            <a:ext cx="3451977" cy="4124123"/>
          </a:xfrm>
          <a:prstGeom prst="rect">
            <a:avLst/>
          </a:prstGeom>
          <a:noFill/>
          <a:ln>
            <a:noFill/>
          </a:ln>
        </p:spPr>
      </p:pic>
      <p:pic>
        <p:nvPicPr>
          <p:cNvPr id="693" name="Google Shape;693;p85"/>
          <p:cNvPicPr preferRelativeResize="0"/>
          <p:nvPr/>
        </p:nvPicPr>
        <p:blipFill>
          <a:blip r:embed="rId4">
            <a:alphaModFix/>
          </a:blip>
          <a:stretch>
            <a:fillRect/>
          </a:stretch>
        </p:blipFill>
        <p:spPr>
          <a:xfrm>
            <a:off x="3917050" y="255425"/>
            <a:ext cx="4897149" cy="4632625"/>
          </a:xfrm>
          <a:prstGeom prst="rect">
            <a:avLst/>
          </a:prstGeom>
          <a:noFill/>
          <a:ln>
            <a:noFill/>
          </a:ln>
        </p:spPr>
      </p:pic>
      <p:pic>
        <p:nvPicPr>
          <p:cNvPr id="694" name="Google Shape;694;p85"/>
          <p:cNvPicPr preferRelativeResize="0"/>
          <p:nvPr/>
        </p:nvPicPr>
        <p:blipFill>
          <a:blip r:embed="rId5">
            <a:alphaModFix/>
          </a:blip>
          <a:stretch>
            <a:fillRect/>
          </a:stretch>
        </p:blipFill>
        <p:spPr>
          <a:xfrm>
            <a:off x="546850" y="3076888"/>
            <a:ext cx="2768024" cy="811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6"/>
          <p:cNvSpPr txBox="1"/>
          <p:nvPr>
            <p:ph idx="4294967295" type="title"/>
          </p:nvPr>
        </p:nvSpPr>
        <p:spPr>
          <a:xfrm>
            <a:off x="182150" y="169175"/>
            <a:ext cx="33222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게시</a:t>
            </a:r>
            <a:r>
              <a:rPr lang="en" sz="2000">
                <a:solidFill>
                  <a:schemeClr val="lt1"/>
                </a:solidFill>
              </a:rPr>
              <a:t>글 세부 정보</a:t>
            </a:r>
            <a:r>
              <a:rPr lang="en" sz="2000">
                <a:solidFill>
                  <a:schemeClr val="lt1"/>
                </a:solidFill>
              </a:rPr>
              <a:t> </a:t>
            </a:r>
            <a:endParaRPr sz="2000">
              <a:solidFill>
                <a:schemeClr val="lt1"/>
              </a:solidFill>
            </a:endParaRPr>
          </a:p>
        </p:txBody>
      </p:sp>
      <p:pic>
        <p:nvPicPr>
          <p:cNvPr id="700" name="Google Shape;700;p86"/>
          <p:cNvPicPr preferRelativeResize="0"/>
          <p:nvPr/>
        </p:nvPicPr>
        <p:blipFill>
          <a:blip r:embed="rId3">
            <a:alphaModFix/>
          </a:blip>
          <a:stretch>
            <a:fillRect/>
          </a:stretch>
        </p:blipFill>
        <p:spPr>
          <a:xfrm>
            <a:off x="4472650" y="298250"/>
            <a:ext cx="3740424" cy="1574100"/>
          </a:xfrm>
          <a:prstGeom prst="rect">
            <a:avLst/>
          </a:prstGeom>
          <a:noFill/>
          <a:ln>
            <a:noFill/>
          </a:ln>
        </p:spPr>
      </p:pic>
      <p:pic>
        <p:nvPicPr>
          <p:cNvPr id="701" name="Google Shape;701;p86"/>
          <p:cNvPicPr preferRelativeResize="0"/>
          <p:nvPr/>
        </p:nvPicPr>
        <p:blipFill>
          <a:blip r:embed="rId4">
            <a:alphaModFix/>
          </a:blip>
          <a:stretch>
            <a:fillRect/>
          </a:stretch>
        </p:blipFill>
        <p:spPr>
          <a:xfrm>
            <a:off x="327250" y="677675"/>
            <a:ext cx="3410522" cy="4161026"/>
          </a:xfrm>
          <a:prstGeom prst="rect">
            <a:avLst/>
          </a:prstGeom>
          <a:noFill/>
          <a:ln>
            <a:noFill/>
          </a:ln>
        </p:spPr>
      </p:pic>
      <p:pic>
        <p:nvPicPr>
          <p:cNvPr id="702" name="Google Shape;702;p86"/>
          <p:cNvPicPr preferRelativeResize="0"/>
          <p:nvPr/>
        </p:nvPicPr>
        <p:blipFill>
          <a:blip r:embed="rId5">
            <a:alphaModFix/>
          </a:blip>
          <a:stretch>
            <a:fillRect/>
          </a:stretch>
        </p:blipFill>
        <p:spPr>
          <a:xfrm>
            <a:off x="4397838" y="1992105"/>
            <a:ext cx="4225200" cy="1228050"/>
          </a:xfrm>
          <a:prstGeom prst="rect">
            <a:avLst/>
          </a:prstGeom>
          <a:noFill/>
          <a:ln>
            <a:noFill/>
          </a:ln>
        </p:spPr>
      </p:pic>
      <p:pic>
        <p:nvPicPr>
          <p:cNvPr id="703" name="Google Shape;703;p86"/>
          <p:cNvPicPr preferRelativeResize="0"/>
          <p:nvPr/>
        </p:nvPicPr>
        <p:blipFill>
          <a:blip r:embed="rId6">
            <a:alphaModFix/>
          </a:blip>
          <a:stretch>
            <a:fillRect/>
          </a:stretch>
        </p:blipFill>
        <p:spPr>
          <a:xfrm>
            <a:off x="4366625" y="3434627"/>
            <a:ext cx="3137699" cy="105264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7"/>
          <p:cNvSpPr txBox="1"/>
          <p:nvPr>
            <p:ph idx="4294967295" type="title"/>
          </p:nvPr>
        </p:nvSpPr>
        <p:spPr>
          <a:xfrm>
            <a:off x="182150" y="169175"/>
            <a:ext cx="27684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a:t>
            </a:r>
            <a:r>
              <a:rPr lang="en" sz="2000">
                <a:solidFill>
                  <a:schemeClr val="lt1"/>
                </a:solidFill>
              </a:rPr>
              <a:t>내 신청 보기</a:t>
            </a:r>
            <a:r>
              <a:rPr lang="en" sz="2000">
                <a:solidFill>
                  <a:schemeClr val="lt1"/>
                </a:solidFill>
              </a:rPr>
              <a:t> </a:t>
            </a:r>
            <a:endParaRPr sz="2000">
              <a:solidFill>
                <a:schemeClr val="lt1"/>
              </a:solidFill>
            </a:endParaRPr>
          </a:p>
        </p:txBody>
      </p:sp>
      <p:pic>
        <p:nvPicPr>
          <p:cNvPr id="709" name="Google Shape;709;p87"/>
          <p:cNvPicPr preferRelativeResize="0"/>
          <p:nvPr/>
        </p:nvPicPr>
        <p:blipFill>
          <a:blip r:embed="rId3">
            <a:alphaModFix/>
          </a:blip>
          <a:stretch>
            <a:fillRect/>
          </a:stretch>
        </p:blipFill>
        <p:spPr>
          <a:xfrm>
            <a:off x="443775" y="677675"/>
            <a:ext cx="3428974" cy="4102273"/>
          </a:xfrm>
          <a:prstGeom prst="rect">
            <a:avLst/>
          </a:prstGeom>
          <a:noFill/>
          <a:ln>
            <a:noFill/>
          </a:ln>
        </p:spPr>
      </p:pic>
      <p:pic>
        <p:nvPicPr>
          <p:cNvPr id="710" name="Google Shape;710;p87"/>
          <p:cNvPicPr preferRelativeResize="0"/>
          <p:nvPr/>
        </p:nvPicPr>
        <p:blipFill>
          <a:blip r:embed="rId4">
            <a:alphaModFix/>
          </a:blip>
          <a:stretch>
            <a:fillRect/>
          </a:stretch>
        </p:blipFill>
        <p:spPr>
          <a:xfrm>
            <a:off x="4185450" y="677675"/>
            <a:ext cx="3428976" cy="40912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8"/>
          <p:cNvSpPr txBox="1"/>
          <p:nvPr>
            <p:ph idx="4294967295" type="title"/>
          </p:nvPr>
        </p:nvSpPr>
        <p:spPr>
          <a:xfrm>
            <a:off x="182150" y="169175"/>
            <a:ext cx="3030600" cy="5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07 화면 구현 - 참</a:t>
            </a:r>
            <a:r>
              <a:rPr lang="en" sz="2000">
                <a:solidFill>
                  <a:schemeClr val="lt1"/>
                </a:solidFill>
              </a:rPr>
              <a:t>여 완료한 글</a:t>
            </a:r>
            <a:r>
              <a:rPr lang="en" sz="2000">
                <a:solidFill>
                  <a:schemeClr val="lt1"/>
                </a:solidFill>
              </a:rPr>
              <a:t> </a:t>
            </a:r>
            <a:endParaRPr sz="2000">
              <a:solidFill>
                <a:schemeClr val="lt1"/>
              </a:solidFill>
            </a:endParaRPr>
          </a:p>
        </p:txBody>
      </p:sp>
      <p:pic>
        <p:nvPicPr>
          <p:cNvPr id="716" name="Google Shape;716;p88"/>
          <p:cNvPicPr preferRelativeResize="0"/>
          <p:nvPr/>
        </p:nvPicPr>
        <p:blipFill>
          <a:blip r:embed="rId3">
            <a:alphaModFix/>
          </a:blip>
          <a:stretch>
            <a:fillRect/>
          </a:stretch>
        </p:blipFill>
        <p:spPr>
          <a:xfrm>
            <a:off x="4516350" y="400675"/>
            <a:ext cx="4203826" cy="2470350"/>
          </a:xfrm>
          <a:prstGeom prst="rect">
            <a:avLst/>
          </a:prstGeom>
          <a:noFill/>
          <a:ln>
            <a:noFill/>
          </a:ln>
        </p:spPr>
      </p:pic>
      <p:pic>
        <p:nvPicPr>
          <p:cNvPr id="717" name="Google Shape;717;p88"/>
          <p:cNvPicPr preferRelativeResize="0"/>
          <p:nvPr/>
        </p:nvPicPr>
        <p:blipFill>
          <a:blip r:embed="rId4">
            <a:alphaModFix/>
          </a:blip>
          <a:stretch>
            <a:fillRect/>
          </a:stretch>
        </p:blipFill>
        <p:spPr>
          <a:xfrm>
            <a:off x="247100" y="830075"/>
            <a:ext cx="3861849" cy="3091649"/>
          </a:xfrm>
          <a:prstGeom prst="rect">
            <a:avLst/>
          </a:prstGeom>
          <a:noFill/>
          <a:ln>
            <a:noFill/>
          </a:ln>
        </p:spPr>
      </p:pic>
      <p:pic>
        <p:nvPicPr>
          <p:cNvPr id="718" name="Google Shape;718;p88"/>
          <p:cNvPicPr preferRelativeResize="0"/>
          <p:nvPr/>
        </p:nvPicPr>
        <p:blipFill>
          <a:blip r:embed="rId5">
            <a:alphaModFix/>
          </a:blip>
          <a:stretch>
            <a:fillRect/>
          </a:stretch>
        </p:blipFill>
        <p:spPr>
          <a:xfrm>
            <a:off x="4646499" y="2972425"/>
            <a:ext cx="3943514" cy="1967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9"/>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8</a:t>
            </a:r>
            <a:endParaRPr b="1"/>
          </a:p>
        </p:txBody>
      </p:sp>
      <p:sp>
        <p:nvSpPr>
          <p:cNvPr id="724" name="Google Shape;724;p89"/>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300"/>
              <a:t>코드리뷰</a:t>
            </a:r>
            <a:endParaRPr sz="6300"/>
          </a:p>
        </p:txBody>
      </p:sp>
      <p:sp>
        <p:nvSpPr>
          <p:cNvPr id="725" name="Google Shape;725;p89"/>
          <p:cNvSpPr txBox="1"/>
          <p:nvPr>
            <p:ph idx="2" type="title"/>
          </p:nvPr>
        </p:nvSpPr>
        <p:spPr>
          <a:xfrm>
            <a:off x="1109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chemeClr val="lt1"/>
                </a:solidFill>
              </a:rPr>
              <a:t>주요기능 및 </a:t>
            </a:r>
            <a:endParaRPr sz="6000">
              <a:solidFill>
                <a:schemeClr val="lt1"/>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23"/>
                                        </p:tgtEl>
                                        <p:attrNameLst>
                                          <p:attrName>style.visibility</p:attrName>
                                        </p:attrNameLst>
                                      </p:cBhvr>
                                      <p:to>
                                        <p:strVal val="visible"/>
                                      </p:to>
                                    </p:set>
                                    <p:anim calcmode="lin" valueType="num">
                                      <p:cBhvr additive="base">
                                        <p:cTn dur="1000"/>
                                        <p:tgtEl>
                                          <p:spTgt spid="7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24"/>
                                        </p:tgtEl>
                                        <p:attrNameLst>
                                          <p:attrName>style.visibility</p:attrName>
                                        </p:attrNameLst>
                                      </p:cBhvr>
                                      <p:to>
                                        <p:strVal val="visible"/>
                                      </p:to>
                                    </p:set>
                                    <p:anim calcmode="lin" valueType="num">
                                      <p:cBhvr additive="base">
                                        <p:cTn dur="1000"/>
                                        <p:tgtEl>
                                          <p:spTgt spid="7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0"/>
          <p:cNvSpPr txBox="1"/>
          <p:nvPr>
            <p:ph idx="4294967295" type="title"/>
          </p:nvPr>
        </p:nvSpPr>
        <p:spPr>
          <a:xfrm>
            <a:off x="5181825" y="132750"/>
            <a:ext cx="3845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t>08 주요기능 및 코드리뷰</a:t>
            </a:r>
            <a:endParaRPr sz="2000"/>
          </a:p>
        </p:txBody>
      </p:sp>
      <p:sp>
        <p:nvSpPr>
          <p:cNvPr id="731" name="Google Shape;731;p90"/>
          <p:cNvSpPr txBox="1"/>
          <p:nvPr>
            <p:ph idx="4294967295" type="title"/>
          </p:nvPr>
        </p:nvSpPr>
        <p:spPr>
          <a:xfrm>
            <a:off x="300025" y="365275"/>
            <a:ext cx="1944000" cy="10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선호 운동 구현</a:t>
            </a:r>
            <a:endParaRPr sz="2000"/>
          </a:p>
          <a:p>
            <a:pPr indent="-355600" lvl="0" marL="457200" rtl="0" algn="l">
              <a:spcBef>
                <a:spcPts val="0"/>
              </a:spcBef>
              <a:spcAft>
                <a:spcPts val="0"/>
              </a:spcAft>
              <a:buSzPts val="2000"/>
              <a:buChar char="-"/>
            </a:pPr>
            <a:r>
              <a:rPr lang="en" sz="2000"/>
              <a:t>모달창 구현</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732" name="Google Shape;732;p90"/>
          <p:cNvPicPr preferRelativeResize="0"/>
          <p:nvPr/>
        </p:nvPicPr>
        <p:blipFill>
          <a:blip r:embed="rId3">
            <a:alphaModFix/>
          </a:blip>
          <a:stretch>
            <a:fillRect/>
          </a:stretch>
        </p:blipFill>
        <p:spPr>
          <a:xfrm>
            <a:off x="217850" y="1245800"/>
            <a:ext cx="2271499" cy="3628151"/>
          </a:xfrm>
          <a:prstGeom prst="rect">
            <a:avLst/>
          </a:prstGeom>
          <a:noFill/>
          <a:ln>
            <a:noFill/>
          </a:ln>
        </p:spPr>
      </p:pic>
      <p:pic>
        <p:nvPicPr>
          <p:cNvPr id="733" name="Google Shape;733;p90"/>
          <p:cNvPicPr preferRelativeResize="0"/>
          <p:nvPr/>
        </p:nvPicPr>
        <p:blipFill>
          <a:blip r:embed="rId4">
            <a:alphaModFix/>
          </a:blip>
          <a:stretch>
            <a:fillRect/>
          </a:stretch>
        </p:blipFill>
        <p:spPr>
          <a:xfrm>
            <a:off x="2746250" y="3157750"/>
            <a:ext cx="5011774" cy="1716200"/>
          </a:xfrm>
          <a:prstGeom prst="rect">
            <a:avLst/>
          </a:prstGeom>
          <a:noFill/>
          <a:ln>
            <a:noFill/>
          </a:ln>
        </p:spPr>
      </p:pic>
      <p:pic>
        <p:nvPicPr>
          <p:cNvPr id="734" name="Google Shape;734;p90"/>
          <p:cNvPicPr preferRelativeResize="0"/>
          <p:nvPr/>
        </p:nvPicPr>
        <p:blipFill>
          <a:blip r:embed="rId5">
            <a:alphaModFix/>
          </a:blip>
          <a:stretch>
            <a:fillRect/>
          </a:stretch>
        </p:blipFill>
        <p:spPr>
          <a:xfrm>
            <a:off x="5985749" y="828700"/>
            <a:ext cx="2789021" cy="2147501"/>
          </a:xfrm>
          <a:prstGeom prst="rect">
            <a:avLst/>
          </a:prstGeom>
          <a:noFill/>
          <a:ln>
            <a:noFill/>
          </a:ln>
        </p:spPr>
      </p:pic>
      <p:pic>
        <p:nvPicPr>
          <p:cNvPr id="735" name="Google Shape;735;p90"/>
          <p:cNvPicPr preferRelativeResize="0"/>
          <p:nvPr/>
        </p:nvPicPr>
        <p:blipFill>
          <a:blip r:embed="rId6">
            <a:alphaModFix/>
          </a:blip>
          <a:stretch>
            <a:fillRect/>
          </a:stretch>
        </p:blipFill>
        <p:spPr>
          <a:xfrm>
            <a:off x="3304724" y="203400"/>
            <a:ext cx="2087337" cy="2852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4"/>
          <p:cNvSpPr txBox="1"/>
          <p:nvPr>
            <p:ph type="title"/>
          </p:nvPr>
        </p:nvSpPr>
        <p:spPr>
          <a:xfrm>
            <a:off x="2646000" y="2214851"/>
            <a:ext cx="3852000" cy="7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contents</a:t>
            </a:r>
            <a:endParaRPr/>
          </a:p>
        </p:txBody>
      </p:sp>
      <p:sp>
        <p:nvSpPr>
          <p:cNvPr id="484" name="Google Shape;484;p64"/>
          <p:cNvSpPr txBox="1"/>
          <p:nvPr>
            <p:ph idx="2" type="title"/>
          </p:nvPr>
        </p:nvSpPr>
        <p:spPr>
          <a:xfrm>
            <a:off x="2179558" y="591141"/>
            <a:ext cx="23409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485" name="Google Shape;485;p64"/>
          <p:cNvSpPr txBox="1"/>
          <p:nvPr>
            <p:ph idx="1" type="subTitle"/>
          </p:nvPr>
        </p:nvSpPr>
        <p:spPr>
          <a:xfrm>
            <a:off x="2179558" y="1185101"/>
            <a:ext cx="23409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화면구현</a:t>
            </a:r>
            <a:endParaRPr/>
          </a:p>
        </p:txBody>
      </p:sp>
      <p:sp>
        <p:nvSpPr>
          <p:cNvPr id="486" name="Google Shape;486;p64"/>
          <p:cNvSpPr txBox="1"/>
          <p:nvPr>
            <p:ph idx="4" type="title"/>
          </p:nvPr>
        </p:nvSpPr>
        <p:spPr>
          <a:xfrm>
            <a:off x="4623144" y="591141"/>
            <a:ext cx="23409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487" name="Google Shape;487;p64"/>
          <p:cNvSpPr txBox="1"/>
          <p:nvPr>
            <p:ph idx="5" type="subTitle"/>
          </p:nvPr>
        </p:nvSpPr>
        <p:spPr>
          <a:xfrm>
            <a:off x="4623144" y="1177178"/>
            <a:ext cx="23409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주요기능 및 코드리뷰</a:t>
            </a:r>
            <a:endParaRPr/>
          </a:p>
        </p:txBody>
      </p:sp>
      <p:sp>
        <p:nvSpPr>
          <p:cNvPr id="488" name="Google Shape;488;p64"/>
          <p:cNvSpPr txBox="1"/>
          <p:nvPr>
            <p:ph idx="7" type="title"/>
          </p:nvPr>
        </p:nvSpPr>
        <p:spPr>
          <a:xfrm>
            <a:off x="3401558" y="3248602"/>
            <a:ext cx="23409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r>
              <a:rPr lang="en"/>
              <a:t>9</a:t>
            </a:r>
            <a:endParaRPr/>
          </a:p>
        </p:txBody>
      </p:sp>
      <p:sp>
        <p:nvSpPr>
          <p:cNvPr id="489" name="Google Shape;489;p64"/>
          <p:cNvSpPr txBox="1"/>
          <p:nvPr>
            <p:ph idx="8" type="subTitle"/>
          </p:nvPr>
        </p:nvSpPr>
        <p:spPr>
          <a:xfrm>
            <a:off x="3401558" y="3848406"/>
            <a:ext cx="23409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마무리</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1"/>
          <p:cNvSpPr txBox="1"/>
          <p:nvPr>
            <p:ph idx="4294967295" type="title"/>
          </p:nvPr>
        </p:nvSpPr>
        <p:spPr>
          <a:xfrm>
            <a:off x="5181825" y="132750"/>
            <a:ext cx="3845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t>08 주요기능 및 코드리뷰</a:t>
            </a:r>
            <a:endParaRPr sz="2000"/>
          </a:p>
        </p:txBody>
      </p:sp>
      <p:sp>
        <p:nvSpPr>
          <p:cNvPr id="741" name="Google Shape;741;p91"/>
          <p:cNvSpPr txBox="1"/>
          <p:nvPr>
            <p:ph idx="4294967295" type="title"/>
          </p:nvPr>
        </p:nvSpPr>
        <p:spPr>
          <a:xfrm>
            <a:off x="161600" y="175875"/>
            <a:ext cx="3961800" cy="19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en" sz="2000"/>
              <a:t>평가 기능 (메달)</a:t>
            </a:r>
            <a:endParaRPr sz="2000"/>
          </a:p>
          <a:p>
            <a:pPr indent="-355600" lvl="0" marL="457200" rtl="0" algn="l">
              <a:spcBef>
                <a:spcPts val="0"/>
              </a:spcBef>
              <a:spcAft>
                <a:spcPts val="0"/>
              </a:spcAft>
              <a:buSzPts val="2000"/>
              <a:buChar char="-"/>
            </a:pPr>
            <a:r>
              <a:rPr lang="en" sz="2000"/>
              <a:t>참여한 유저 모두 평가 가능</a:t>
            </a:r>
            <a:endParaRPr sz="2000"/>
          </a:p>
          <a:p>
            <a:pPr indent="-355600" lvl="0" marL="457200" rtl="0" algn="l">
              <a:spcBef>
                <a:spcPts val="0"/>
              </a:spcBef>
              <a:spcAft>
                <a:spcPts val="0"/>
              </a:spcAft>
              <a:buSzPts val="2000"/>
              <a:buChar char="-"/>
            </a:pPr>
            <a:r>
              <a:rPr lang="en" sz="2000"/>
              <a:t>모두가 평가 완료하거나, 만료시간 후 특정 시간 경과 후 </a:t>
            </a:r>
            <a:endParaRPr sz="2000"/>
          </a:p>
          <a:p>
            <a:pPr indent="0" lvl="0" marL="457200" rtl="0" algn="l">
              <a:spcBef>
                <a:spcPts val="0"/>
              </a:spcBef>
              <a:spcAft>
                <a:spcPts val="0"/>
              </a:spcAft>
              <a:buNone/>
            </a:pPr>
            <a:r>
              <a:rPr lang="en" sz="2000"/>
              <a:t>자동 삭제 버튼</a:t>
            </a:r>
            <a:endParaRPr sz="2000"/>
          </a:p>
        </p:txBody>
      </p:sp>
      <p:pic>
        <p:nvPicPr>
          <p:cNvPr id="742" name="Google Shape;742;p91"/>
          <p:cNvPicPr preferRelativeResize="0"/>
          <p:nvPr/>
        </p:nvPicPr>
        <p:blipFill>
          <a:blip r:embed="rId3">
            <a:alphaModFix/>
          </a:blip>
          <a:stretch>
            <a:fillRect/>
          </a:stretch>
        </p:blipFill>
        <p:spPr>
          <a:xfrm>
            <a:off x="450950" y="2251200"/>
            <a:ext cx="3025549" cy="2546199"/>
          </a:xfrm>
          <a:prstGeom prst="rect">
            <a:avLst/>
          </a:prstGeom>
          <a:noFill/>
          <a:ln>
            <a:noFill/>
          </a:ln>
        </p:spPr>
      </p:pic>
      <p:pic>
        <p:nvPicPr>
          <p:cNvPr id="743" name="Google Shape;743;p91"/>
          <p:cNvPicPr preferRelativeResize="0"/>
          <p:nvPr/>
        </p:nvPicPr>
        <p:blipFill>
          <a:blip r:embed="rId4">
            <a:alphaModFix/>
          </a:blip>
          <a:stretch>
            <a:fillRect/>
          </a:stretch>
        </p:blipFill>
        <p:spPr>
          <a:xfrm>
            <a:off x="5222925" y="664150"/>
            <a:ext cx="2672502" cy="41332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2"/>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a:t>
            </a:r>
            <a:endParaRPr b="1"/>
          </a:p>
        </p:txBody>
      </p:sp>
      <p:sp>
        <p:nvSpPr>
          <p:cNvPr id="749" name="Google Shape;749;p92"/>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8000"/>
              <a:t>마무리</a:t>
            </a:r>
            <a:endParaRPr sz="8000"/>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48"/>
                                        </p:tgtEl>
                                        <p:attrNameLst>
                                          <p:attrName>style.visibility</p:attrName>
                                        </p:attrNameLst>
                                      </p:cBhvr>
                                      <p:to>
                                        <p:strVal val="visible"/>
                                      </p:to>
                                    </p:set>
                                    <p:anim calcmode="lin" valueType="num">
                                      <p:cBhvr additive="base">
                                        <p:cTn dur="1000"/>
                                        <p:tgtEl>
                                          <p:spTgt spid="7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1000"/>
                                        <p:tgtEl>
                                          <p:spTgt spid="7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3"/>
          <p:cNvSpPr txBox="1"/>
          <p:nvPr>
            <p:ph idx="3" type="subTitle"/>
          </p:nvPr>
        </p:nvSpPr>
        <p:spPr>
          <a:xfrm>
            <a:off x="2271475" y="132750"/>
            <a:ext cx="1874400" cy="243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Overpass"/>
                <a:ea typeface="Overpass"/>
                <a:cs typeface="Overpass"/>
                <a:sym typeface="Overpass"/>
              </a:rPr>
              <a:t>여러가지 기능들을 만들어 봤는데, 오류메세지 하나를 해결하기 위해서 몇시간동안 붙잡고 있다 해결되었을때 성취감을 느꼈습니다.</a:t>
            </a:r>
            <a:endParaRPr b="1" sz="1000">
              <a:latin typeface="Overpass"/>
              <a:ea typeface="Overpass"/>
              <a:cs typeface="Overpass"/>
              <a:sym typeface="Overpass"/>
            </a:endParaRPr>
          </a:p>
          <a:p>
            <a:pPr indent="0" lvl="0" marL="0" rtl="0" algn="l">
              <a:spcBef>
                <a:spcPts val="0"/>
              </a:spcBef>
              <a:spcAft>
                <a:spcPts val="0"/>
              </a:spcAft>
              <a:buNone/>
            </a:pPr>
            <a:r>
              <a:rPr b="1" lang="en" sz="1000">
                <a:latin typeface="Overpass"/>
                <a:ea typeface="Overpass"/>
                <a:cs typeface="Overpass"/>
                <a:sym typeface="Overpass"/>
              </a:rPr>
              <a:t>내 손으로 기능들을 채워가고 페이지를 완성시켜보며 개발자의 길을 선택하길 잘했다고 생각했습니다</a:t>
            </a:r>
            <a:endParaRPr b="1" sz="1000">
              <a:latin typeface="Overpass"/>
              <a:ea typeface="Overpass"/>
              <a:cs typeface="Overpass"/>
              <a:sym typeface="Overpass"/>
            </a:endParaRPr>
          </a:p>
          <a:p>
            <a:pPr indent="0" lvl="0" marL="0" rtl="0" algn="ctr">
              <a:spcBef>
                <a:spcPts val="0"/>
              </a:spcBef>
              <a:spcAft>
                <a:spcPts val="0"/>
              </a:spcAft>
              <a:buNone/>
            </a:pPr>
            <a:r>
              <a:t/>
            </a:r>
            <a:endParaRPr/>
          </a:p>
        </p:txBody>
      </p:sp>
      <p:sp>
        <p:nvSpPr>
          <p:cNvPr id="755" name="Google Shape;755;p93"/>
          <p:cNvSpPr txBox="1"/>
          <p:nvPr>
            <p:ph idx="1" type="subTitle"/>
          </p:nvPr>
        </p:nvSpPr>
        <p:spPr>
          <a:xfrm>
            <a:off x="190940" y="4710200"/>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장진원</a:t>
            </a:r>
            <a:endParaRPr/>
          </a:p>
        </p:txBody>
      </p:sp>
      <p:sp>
        <p:nvSpPr>
          <p:cNvPr id="756" name="Google Shape;756;p93"/>
          <p:cNvSpPr txBox="1"/>
          <p:nvPr>
            <p:ph idx="3" type="subTitle"/>
          </p:nvPr>
        </p:nvSpPr>
        <p:spPr>
          <a:xfrm>
            <a:off x="2271475" y="2704500"/>
            <a:ext cx="1874400" cy="243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Arial"/>
                <a:ea typeface="Arial"/>
                <a:cs typeface="Arial"/>
                <a:sym typeface="Arial"/>
              </a:rPr>
              <a:t>프로젝트를 처음 진행해보앗는데 팀원들과 각자의 역할을 맡아 수행하면 모르는 부분은 물어보고 서로 협력하면서 </a:t>
            </a:r>
            <a:endParaRPr b="1" sz="1000">
              <a:latin typeface="Arial"/>
              <a:ea typeface="Arial"/>
              <a:cs typeface="Arial"/>
              <a:sym typeface="Arial"/>
            </a:endParaRPr>
          </a:p>
          <a:p>
            <a:pPr indent="0" lvl="0" marL="0" rtl="0" algn="l">
              <a:spcBef>
                <a:spcPts val="0"/>
              </a:spcBef>
              <a:spcAft>
                <a:spcPts val="0"/>
              </a:spcAft>
              <a:buNone/>
            </a:pPr>
            <a:r>
              <a:rPr b="1" lang="en" sz="1000">
                <a:latin typeface="Arial"/>
                <a:ea typeface="Arial"/>
                <a:cs typeface="Arial"/>
                <a:sym typeface="Arial"/>
              </a:rPr>
              <a:t>프로젝트를 완성시키니 소통이 중요하다는걸 느꼈고 내가 작성한 기능과 비슷한 기능이지만 다른 로직의 코드도 볼수 있어 재밌었다</a:t>
            </a:r>
            <a:endParaRPr b="1" sz="1000">
              <a:latin typeface="Arial"/>
              <a:ea typeface="Arial"/>
              <a:cs typeface="Arial"/>
              <a:sym typeface="Arial"/>
            </a:endParaRPr>
          </a:p>
          <a:p>
            <a:pPr indent="0" lvl="0" marL="0" rtl="0" algn="ctr">
              <a:spcBef>
                <a:spcPts val="0"/>
              </a:spcBef>
              <a:spcAft>
                <a:spcPts val="0"/>
              </a:spcAft>
              <a:buNone/>
            </a:pPr>
            <a:r>
              <a:t/>
            </a:r>
            <a:endParaRPr/>
          </a:p>
        </p:txBody>
      </p:sp>
      <p:sp>
        <p:nvSpPr>
          <p:cNvPr id="757" name="Google Shape;757;p93"/>
          <p:cNvSpPr txBox="1"/>
          <p:nvPr>
            <p:ph idx="1" type="subTitle"/>
          </p:nvPr>
        </p:nvSpPr>
        <p:spPr>
          <a:xfrm>
            <a:off x="4792752" y="2405125"/>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이강용</a:t>
            </a:r>
            <a:endParaRPr/>
          </a:p>
        </p:txBody>
      </p:sp>
      <p:sp>
        <p:nvSpPr>
          <p:cNvPr id="758" name="Google Shape;758;p93"/>
          <p:cNvSpPr txBox="1"/>
          <p:nvPr>
            <p:ph idx="3" type="subTitle"/>
          </p:nvPr>
        </p:nvSpPr>
        <p:spPr>
          <a:xfrm>
            <a:off x="6858575" y="132750"/>
            <a:ext cx="1874400" cy="243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Arial"/>
                <a:ea typeface="Arial"/>
                <a:cs typeface="Arial"/>
                <a:sym typeface="Arial"/>
              </a:rPr>
              <a:t>백엔드 과정임에도 불구하고, 프론트 과정을 함께 배울 수 있는 아주 뜻깊은 시간이였습니다. 특히, 협업이 이렇게나 힘들구나를 몸소 체험했고, 의사소통의 부재, 기록하는 습관, 무엇하나도 버릴게 없는 프로젝트였습니다. 저희팀의 제 5의 멤버인 강사님의 든든한 서포터 덕분에 원하는 기능을 모두 구현할 수 있어, 강사님께도 감사의 말씀을 전합니다 !</a:t>
            </a:r>
            <a:endParaRPr sz="1200"/>
          </a:p>
        </p:txBody>
      </p:sp>
      <p:sp>
        <p:nvSpPr>
          <p:cNvPr id="759" name="Google Shape;759;p93"/>
          <p:cNvSpPr txBox="1"/>
          <p:nvPr>
            <p:ph idx="1" type="subTitle"/>
          </p:nvPr>
        </p:nvSpPr>
        <p:spPr>
          <a:xfrm>
            <a:off x="4792752" y="4710200"/>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김두영</a:t>
            </a:r>
            <a:endParaRPr/>
          </a:p>
        </p:txBody>
      </p:sp>
      <p:sp>
        <p:nvSpPr>
          <p:cNvPr id="760" name="Google Shape;760;p93"/>
          <p:cNvSpPr txBox="1"/>
          <p:nvPr>
            <p:ph idx="3" type="subTitle"/>
          </p:nvPr>
        </p:nvSpPr>
        <p:spPr>
          <a:xfrm>
            <a:off x="6858575" y="2617075"/>
            <a:ext cx="1874400" cy="243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Arial"/>
                <a:ea typeface="Arial"/>
                <a:cs typeface="Arial"/>
                <a:sym typeface="Arial"/>
              </a:rPr>
              <a:t>이번 팀 프로젝트를 통해 프로그래밍 언어를 활용하고 을 분석하며 데이터베이스 모델을 설계하고 구축하는 등 다양한 기술을 습득할 수 있었습니다. 또한, 요구사항 분석, 소프트웨어 아키텍처 설계, UI 설계 등의 단계에서 협업과 의사소통의 중요성을 깨닫는 소중한 경험을 할 수 있었습니다. 앞으로도 끊임없는 역량 강화와 학습에 노력을 기울이고자 합니다. 감사합니다.</a:t>
            </a:r>
            <a:endParaRPr sz="1000"/>
          </a:p>
        </p:txBody>
      </p:sp>
      <p:pic>
        <p:nvPicPr>
          <p:cNvPr id="761" name="Google Shape;761;p93"/>
          <p:cNvPicPr preferRelativeResize="0"/>
          <p:nvPr/>
        </p:nvPicPr>
        <p:blipFill>
          <a:blip r:embed="rId3">
            <a:alphaModFix/>
          </a:blip>
          <a:stretch>
            <a:fillRect/>
          </a:stretch>
        </p:blipFill>
        <p:spPr>
          <a:xfrm>
            <a:off x="414925" y="2789688"/>
            <a:ext cx="1426450" cy="1901948"/>
          </a:xfrm>
          <a:prstGeom prst="rect">
            <a:avLst/>
          </a:prstGeom>
          <a:noFill/>
          <a:ln>
            <a:noFill/>
          </a:ln>
        </p:spPr>
      </p:pic>
      <p:pic>
        <p:nvPicPr>
          <p:cNvPr id="762" name="Google Shape;762;p93"/>
          <p:cNvPicPr preferRelativeResize="0"/>
          <p:nvPr/>
        </p:nvPicPr>
        <p:blipFill>
          <a:blip r:embed="rId4">
            <a:alphaModFix/>
          </a:blip>
          <a:stretch>
            <a:fillRect/>
          </a:stretch>
        </p:blipFill>
        <p:spPr>
          <a:xfrm>
            <a:off x="4951589" y="2771124"/>
            <a:ext cx="1556725" cy="1939075"/>
          </a:xfrm>
          <a:prstGeom prst="rect">
            <a:avLst/>
          </a:prstGeom>
          <a:noFill/>
          <a:ln>
            <a:noFill/>
          </a:ln>
        </p:spPr>
      </p:pic>
      <p:pic>
        <p:nvPicPr>
          <p:cNvPr id="763" name="Google Shape;763;p93"/>
          <p:cNvPicPr preferRelativeResize="0"/>
          <p:nvPr/>
        </p:nvPicPr>
        <p:blipFill>
          <a:blip r:embed="rId5">
            <a:alphaModFix/>
          </a:blip>
          <a:stretch>
            <a:fillRect/>
          </a:stretch>
        </p:blipFill>
        <p:spPr>
          <a:xfrm>
            <a:off x="4951600" y="241524"/>
            <a:ext cx="1556725" cy="2075695"/>
          </a:xfrm>
          <a:prstGeom prst="rect">
            <a:avLst/>
          </a:prstGeom>
          <a:noFill/>
          <a:ln>
            <a:noFill/>
          </a:ln>
        </p:spPr>
      </p:pic>
      <p:pic>
        <p:nvPicPr>
          <p:cNvPr id="764" name="Google Shape;764;p93"/>
          <p:cNvPicPr preferRelativeResize="0"/>
          <p:nvPr/>
        </p:nvPicPr>
        <p:blipFill>
          <a:blip r:embed="rId6">
            <a:alphaModFix/>
          </a:blip>
          <a:stretch>
            <a:fillRect/>
          </a:stretch>
        </p:blipFill>
        <p:spPr>
          <a:xfrm>
            <a:off x="401000" y="241525"/>
            <a:ext cx="1556725" cy="2078158"/>
          </a:xfrm>
          <a:prstGeom prst="rect">
            <a:avLst/>
          </a:prstGeom>
          <a:noFill/>
          <a:ln>
            <a:noFill/>
          </a:ln>
        </p:spPr>
      </p:pic>
      <p:sp>
        <p:nvSpPr>
          <p:cNvPr id="765" name="Google Shape;765;p93"/>
          <p:cNvSpPr txBox="1"/>
          <p:nvPr>
            <p:ph idx="1" type="subTitle"/>
          </p:nvPr>
        </p:nvSpPr>
        <p:spPr>
          <a:xfrm>
            <a:off x="242165" y="2415637"/>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조병철</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4"/>
          <p:cNvSpPr txBox="1"/>
          <p:nvPr>
            <p:ph type="title"/>
          </p:nvPr>
        </p:nvSpPr>
        <p:spPr>
          <a:xfrm>
            <a:off x="2654850" y="2053200"/>
            <a:ext cx="3834300" cy="103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chemeClr val="lt1"/>
                </a:solidFill>
              </a:rPr>
              <a:t>Thanks</a:t>
            </a:r>
            <a:endParaRPr sz="9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5"/>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1</a:t>
            </a:r>
            <a:endParaRPr b="1"/>
          </a:p>
        </p:txBody>
      </p:sp>
      <p:sp>
        <p:nvSpPr>
          <p:cNvPr id="495" name="Google Shape;495;p65"/>
          <p:cNvSpPr txBox="1"/>
          <p:nvPr>
            <p:ph idx="2" type="title"/>
          </p:nvPr>
        </p:nvSpPr>
        <p:spPr>
          <a:xfrm>
            <a:off x="3715400" y="1858450"/>
            <a:ext cx="5319000" cy="11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300"/>
              <a:t>프로젝트 개요</a:t>
            </a:r>
            <a:endParaRPr sz="6300"/>
          </a:p>
        </p:txBody>
      </p:sp>
      <p:grpSp>
        <p:nvGrpSpPr>
          <p:cNvPr id="496" name="Google Shape;496;p65"/>
          <p:cNvGrpSpPr/>
          <p:nvPr/>
        </p:nvGrpSpPr>
        <p:grpSpPr>
          <a:xfrm>
            <a:off x="-1524000" y="152400"/>
            <a:ext cx="1166671" cy="1623440"/>
            <a:chOff x="910723" y="1508212"/>
            <a:chExt cx="251660" cy="350166"/>
          </a:xfrm>
        </p:grpSpPr>
        <p:sp>
          <p:nvSpPr>
            <p:cNvPr id="497" name="Google Shape;497;p65"/>
            <p:cNvSpPr/>
            <p:nvPr/>
          </p:nvSpPr>
          <p:spPr>
            <a:xfrm>
              <a:off x="910723" y="1508212"/>
              <a:ext cx="251660" cy="350166"/>
            </a:xfrm>
            <a:custGeom>
              <a:rect b="b" l="l" r="r" t="t"/>
              <a:pathLst>
                <a:path extrusionOk="0" h="11002" w="7907">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5"/>
            <p:cNvSpPr/>
            <p:nvPr/>
          </p:nvSpPr>
          <p:spPr>
            <a:xfrm>
              <a:off x="1031604" y="1530205"/>
              <a:ext cx="10280" cy="10248"/>
            </a:xfrm>
            <a:custGeom>
              <a:rect b="b" l="l" r="r" t="t"/>
              <a:pathLst>
                <a:path extrusionOk="0" h="322" w="323">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5"/>
            <p:cNvSpPr/>
            <p:nvPr/>
          </p:nvSpPr>
          <p:spPr>
            <a:xfrm>
              <a:off x="932334" y="1551784"/>
              <a:ext cx="208088" cy="273653"/>
            </a:xfrm>
            <a:custGeom>
              <a:rect b="b" l="l" r="r" t="t"/>
              <a:pathLst>
                <a:path extrusionOk="0" h="8598" w="6538">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5"/>
            <p:cNvSpPr/>
            <p:nvPr/>
          </p:nvSpPr>
          <p:spPr>
            <a:xfrm>
              <a:off x="965689" y="1661302"/>
              <a:ext cx="32241" cy="32241"/>
            </a:xfrm>
            <a:custGeom>
              <a:rect b="b" l="l" r="r" t="t"/>
              <a:pathLst>
                <a:path extrusionOk="0" h="1013" w="1013">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5"/>
            <p:cNvSpPr/>
            <p:nvPr/>
          </p:nvSpPr>
          <p:spPr>
            <a:xfrm>
              <a:off x="965689" y="1710571"/>
              <a:ext cx="32241" cy="32241"/>
            </a:xfrm>
            <a:custGeom>
              <a:rect b="b" l="l" r="r" t="t"/>
              <a:pathLst>
                <a:path extrusionOk="0" h="1013" w="1013">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5"/>
            <p:cNvSpPr/>
            <p:nvPr/>
          </p:nvSpPr>
          <p:spPr>
            <a:xfrm>
              <a:off x="965689" y="1760604"/>
              <a:ext cx="32241" cy="31859"/>
            </a:xfrm>
            <a:custGeom>
              <a:rect b="b" l="l" r="r" t="t"/>
              <a:pathLst>
                <a:path extrusionOk="0" h="1001" w="1013">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5"/>
            <p:cNvSpPr/>
            <p:nvPr/>
          </p:nvSpPr>
          <p:spPr>
            <a:xfrm>
              <a:off x="1009643" y="1661302"/>
              <a:ext cx="59899" cy="10662"/>
            </a:xfrm>
            <a:custGeom>
              <a:rect b="b" l="l" r="r" t="t"/>
              <a:pathLst>
                <a:path extrusionOk="0" h="335" w="1882">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5"/>
            <p:cNvSpPr/>
            <p:nvPr/>
          </p:nvSpPr>
          <p:spPr>
            <a:xfrm>
              <a:off x="1009643" y="1683677"/>
              <a:ext cx="98188" cy="10630"/>
            </a:xfrm>
            <a:custGeom>
              <a:rect b="b" l="l" r="r" t="t"/>
              <a:pathLst>
                <a:path extrusionOk="0" h="334" w="3085">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5"/>
            <p:cNvSpPr/>
            <p:nvPr/>
          </p:nvSpPr>
          <p:spPr>
            <a:xfrm>
              <a:off x="1009643" y="1710571"/>
              <a:ext cx="59899" cy="10630"/>
            </a:xfrm>
            <a:custGeom>
              <a:rect b="b" l="l" r="r" t="t"/>
              <a:pathLst>
                <a:path extrusionOk="0" h="334" w="1882">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5"/>
            <p:cNvSpPr/>
            <p:nvPr/>
          </p:nvSpPr>
          <p:spPr>
            <a:xfrm>
              <a:off x="1009643" y="1732946"/>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5"/>
            <p:cNvSpPr/>
            <p:nvPr/>
          </p:nvSpPr>
          <p:spPr>
            <a:xfrm>
              <a:off x="1009643" y="1760604"/>
              <a:ext cx="59899" cy="10248"/>
            </a:xfrm>
            <a:custGeom>
              <a:rect b="b" l="l" r="r" t="t"/>
              <a:pathLst>
                <a:path extrusionOk="0" h="322" w="1882">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5"/>
            <p:cNvSpPr/>
            <p:nvPr/>
          </p:nvSpPr>
          <p:spPr>
            <a:xfrm>
              <a:off x="1009643" y="1782183"/>
              <a:ext cx="98188" cy="10662"/>
            </a:xfrm>
            <a:custGeom>
              <a:rect b="b" l="l" r="r" t="t"/>
              <a:pathLst>
                <a:path extrusionOk="0" h="335" w="3085">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5"/>
            <p:cNvSpPr/>
            <p:nvPr/>
          </p:nvSpPr>
          <p:spPr>
            <a:xfrm>
              <a:off x="1009643" y="1579473"/>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5"/>
            <p:cNvSpPr/>
            <p:nvPr/>
          </p:nvSpPr>
          <p:spPr>
            <a:xfrm>
              <a:off x="965689" y="1628711"/>
              <a:ext cx="142142" cy="10662"/>
            </a:xfrm>
            <a:custGeom>
              <a:rect b="b" l="l" r="r" t="t"/>
              <a:pathLst>
                <a:path extrusionOk="0" h="335" w="4466">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5"/>
            <p:cNvSpPr/>
            <p:nvPr/>
          </p:nvSpPr>
          <p:spPr>
            <a:xfrm>
              <a:off x="1009643" y="1601434"/>
              <a:ext cx="26926" cy="10280"/>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5"/>
            <p:cNvSpPr/>
            <p:nvPr/>
          </p:nvSpPr>
          <p:spPr>
            <a:xfrm>
              <a:off x="1047550" y="1601434"/>
              <a:ext cx="26926" cy="10280"/>
            </a:xfrm>
            <a:custGeom>
              <a:rect b="b" l="l" r="r" t="t"/>
              <a:pathLst>
                <a:path extrusionOk="0" h="323" w="846">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5"/>
            <p:cNvSpPr/>
            <p:nvPr/>
          </p:nvSpPr>
          <p:spPr>
            <a:xfrm>
              <a:off x="966071" y="1579473"/>
              <a:ext cx="32241" cy="32241"/>
            </a:xfrm>
            <a:custGeom>
              <a:rect b="b" l="l" r="r" t="t"/>
              <a:pathLst>
                <a:path extrusionOk="0" h="1013" w="1013">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1000"/>
                                        <p:tgtEl>
                                          <p:spTgt spid="4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6"/>
          <p:cNvSpPr txBox="1"/>
          <p:nvPr>
            <p:ph idx="4294967295" type="subTitle"/>
          </p:nvPr>
        </p:nvSpPr>
        <p:spPr>
          <a:xfrm>
            <a:off x="4863950" y="705450"/>
            <a:ext cx="3566700" cy="35865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과제명 </a:t>
            </a:r>
            <a:endParaRPr/>
          </a:p>
          <a:p>
            <a:pPr indent="-317500" lvl="1" marL="914400" rtl="0" algn="l">
              <a:spcBef>
                <a:spcPts val="0"/>
              </a:spcBef>
              <a:spcAft>
                <a:spcPts val="0"/>
              </a:spcAft>
              <a:buSzPts val="1400"/>
              <a:buChar char="○"/>
            </a:pPr>
            <a:r>
              <a:rPr lang="en"/>
              <a:t>운동 파트너 찾기 (Joinus)</a:t>
            </a:r>
            <a:endParaRPr/>
          </a:p>
          <a:p>
            <a:pPr indent="-342900" lvl="0" marL="457200" rtl="0" algn="l">
              <a:spcBef>
                <a:spcPts val="0"/>
              </a:spcBef>
              <a:spcAft>
                <a:spcPts val="0"/>
              </a:spcAft>
              <a:buSzPts val="1800"/>
              <a:buChar char="●"/>
            </a:pPr>
            <a:r>
              <a:rPr lang="en"/>
              <a:t>과제 목적</a:t>
            </a:r>
            <a:endParaRPr/>
          </a:p>
          <a:p>
            <a:pPr indent="-317500" lvl="1" marL="914400" rtl="0" algn="l">
              <a:spcBef>
                <a:spcPts val="0"/>
              </a:spcBef>
              <a:spcAft>
                <a:spcPts val="0"/>
              </a:spcAft>
              <a:buSzPts val="1400"/>
              <a:buChar char="○"/>
            </a:pPr>
            <a:r>
              <a:rPr lang="en"/>
              <a:t>웹개발 수업 과정에 대한 명확한 이해와 적용</a:t>
            </a:r>
            <a:endParaRPr/>
          </a:p>
          <a:p>
            <a:pPr indent="-342900" lvl="0" marL="457200" rtl="0" algn="l">
              <a:spcBef>
                <a:spcPts val="0"/>
              </a:spcBef>
              <a:spcAft>
                <a:spcPts val="0"/>
              </a:spcAft>
              <a:buSzPts val="1800"/>
              <a:buChar char="●"/>
            </a:pPr>
            <a:r>
              <a:rPr lang="en"/>
              <a:t>과제 내용</a:t>
            </a:r>
            <a:endParaRPr/>
          </a:p>
          <a:p>
            <a:pPr indent="-317500" lvl="1" marL="914400" rtl="0" algn="l">
              <a:spcBef>
                <a:spcPts val="0"/>
              </a:spcBef>
              <a:spcAft>
                <a:spcPts val="0"/>
              </a:spcAft>
              <a:buSzPts val="1400"/>
              <a:buChar char="○"/>
            </a:pPr>
            <a:r>
              <a:rPr lang="en"/>
              <a:t>요구 사항 정의</a:t>
            </a:r>
            <a:endParaRPr/>
          </a:p>
          <a:p>
            <a:pPr indent="-317500" lvl="1" marL="914400" rtl="0" algn="l">
              <a:spcBef>
                <a:spcPts val="0"/>
              </a:spcBef>
              <a:spcAft>
                <a:spcPts val="0"/>
              </a:spcAft>
              <a:buSzPts val="1400"/>
              <a:buChar char="○"/>
            </a:pPr>
            <a:r>
              <a:rPr lang="en"/>
              <a:t>요구 기능 정의</a:t>
            </a:r>
            <a:endParaRPr/>
          </a:p>
          <a:p>
            <a:pPr indent="-317500" lvl="1" marL="914400" rtl="0" algn="l">
              <a:spcBef>
                <a:spcPts val="0"/>
              </a:spcBef>
              <a:spcAft>
                <a:spcPts val="0"/>
              </a:spcAft>
              <a:buSzPts val="1400"/>
              <a:buChar char="○"/>
            </a:pPr>
            <a:r>
              <a:rPr lang="en"/>
              <a:t>UI 설계</a:t>
            </a:r>
            <a:endParaRPr/>
          </a:p>
          <a:p>
            <a:pPr indent="-317500" lvl="1" marL="914400" rtl="0" algn="l">
              <a:spcBef>
                <a:spcPts val="0"/>
              </a:spcBef>
              <a:spcAft>
                <a:spcPts val="0"/>
              </a:spcAft>
              <a:buSzPts val="1400"/>
              <a:buChar char="○"/>
            </a:pPr>
            <a:r>
              <a:rPr lang="en"/>
              <a:t>ERD 설계</a:t>
            </a:r>
            <a:endParaRPr/>
          </a:p>
          <a:p>
            <a:pPr indent="-317500" lvl="1" marL="914400" rtl="0" algn="l">
              <a:spcBef>
                <a:spcPts val="0"/>
              </a:spcBef>
              <a:spcAft>
                <a:spcPts val="0"/>
              </a:spcAft>
              <a:buSzPts val="1400"/>
              <a:buChar char="○"/>
            </a:pPr>
            <a:r>
              <a:rPr lang="en"/>
              <a:t>아</a:t>
            </a:r>
            <a:r>
              <a:rPr lang="en"/>
              <a:t>키텍처 설계</a:t>
            </a:r>
            <a:endParaRPr/>
          </a:p>
          <a:p>
            <a:pPr indent="-317500" lvl="1" marL="914400" rtl="0" algn="l">
              <a:spcBef>
                <a:spcPts val="0"/>
              </a:spcBef>
              <a:spcAft>
                <a:spcPts val="0"/>
              </a:spcAft>
              <a:buSzPts val="1400"/>
              <a:buChar char="○"/>
            </a:pPr>
            <a:r>
              <a:rPr lang="en"/>
              <a:t>Front, Back(Server) , DB 구축</a:t>
            </a:r>
            <a:endParaRPr/>
          </a:p>
          <a:p>
            <a:pPr indent="-317500" lvl="1" marL="914400" rtl="0" algn="l">
              <a:spcBef>
                <a:spcPts val="0"/>
              </a:spcBef>
              <a:spcAft>
                <a:spcPts val="0"/>
              </a:spcAft>
              <a:buSzPts val="1400"/>
              <a:buChar char="○"/>
            </a:pPr>
            <a:r>
              <a:rPr lang="en"/>
              <a:t>통합 테스트 </a:t>
            </a:r>
            <a:endParaRPr/>
          </a:p>
        </p:txBody>
      </p:sp>
      <p:sp>
        <p:nvSpPr>
          <p:cNvPr id="519" name="Google Shape;519;p66"/>
          <p:cNvSpPr txBox="1"/>
          <p:nvPr>
            <p:ph type="title"/>
          </p:nvPr>
        </p:nvSpPr>
        <p:spPr>
          <a:xfrm>
            <a:off x="5181825" y="132750"/>
            <a:ext cx="38457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t>01 </a:t>
            </a:r>
            <a:r>
              <a:rPr lang="en" sz="2000"/>
              <a:t>프로젝트 개요</a:t>
            </a:r>
            <a:endParaRPr sz="2000"/>
          </a:p>
        </p:txBody>
      </p:sp>
      <p:pic>
        <p:nvPicPr>
          <p:cNvPr id="520" name="Google Shape;520;p66"/>
          <p:cNvPicPr preferRelativeResize="0"/>
          <p:nvPr/>
        </p:nvPicPr>
        <p:blipFill>
          <a:blip r:embed="rId3">
            <a:alphaModFix/>
          </a:blip>
          <a:stretch>
            <a:fillRect/>
          </a:stretch>
        </p:blipFill>
        <p:spPr>
          <a:xfrm>
            <a:off x="319950" y="152400"/>
            <a:ext cx="4121257"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7"/>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02</a:t>
            </a:r>
            <a:endParaRPr b="1"/>
          </a:p>
        </p:txBody>
      </p:sp>
      <p:sp>
        <p:nvSpPr>
          <p:cNvPr id="526" name="Google Shape;526;p67"/>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8000"/>
              <a:t>팀원소개</a:t>
            </a:r>
            <a:endParaRPr sz="8000"/>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8"/>
          <p:cNvSpPr txBox="1"/>
          <p:nvPr>
            <p:ph idx="3" type="subTitle"/>
          </p:nvPr>
        </p:nvSpPr>
        <p:spPr>
          <a:xfrm>
            <a:off x="601574" y="3120900"/>
            <a:ext cx="18744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팀장 : </a:t>
            </a:r>
            <a:r>
              <a:rPr b="1" lang="en">
                <a:latin typeface="Overpass"/>
                <a:ea typeface="Overpass"/>
                <a:cs typeface="Overpass"/>
                <a:sym typeface="Overpass"/>
              </a:rPr>
              <a:t>조병철</a:t>
            </a:r>
            <a:endParaRPr b="1">
              <a:latin typeface="Overpass"/>
              <a:ea typeface="Overpass"/>
              <a:cs typeface="Overpass"/>
              <a:sym typeface="Overpass"/>
            </a:endParaRPr>
          </a:p>
        </p:txBody>
      </p:sp>
      <p:sp>
        <p:nvSpPr>
          <p:cNvPr id="532" name="Google Shape;532;p68"/>
          <p:cNvSpPr txBox="1"/>
          <p:nvPr>
            <p:ph idx="1" type="subTitle"/>
          </p:nvPr>
        </p:nvSpPr>
        <p:spPr>
          <a:xfrm>
            <a:off x="2762740" y="2842800"/>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33" name="Google Shape;533;p68"/>
          <p:cNvSpPr txBox="1"/>
          <p:nvPr>
            <p:ph idx="3" type="subTitle"/>
          </p:nvPr>
        </p:nvSpPr>
        <p:spPr>
          <a:xfrm>
            <a:off x="2762749" y="3120900"/>
            <a:ext cx="18744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팀원 : 이강용</a:t>
            </a:r>
            <a:endParaRPr/>
          </a:p>
        </p:txBody>
      </p:sp>
      <p:sp>
        <p:nvSpPr>
          <p:cNvPr id="534" name="Google Shape;534;p68"/>
          <p:cNvSpPr txBox="1"/>
          <p:nvPr>
            <p:ph idx="1" type="subTitle"/>
          </p:nvPr>
        </p:nvSpPr>
        <p:spPr>
          <a:xfrm>
            <a:off x="4809915" y="2842800"/>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35" name="Google Shape;535;p68"/>
          <p:cNvSpPr txBox="1"/>
          <p:nvPr>
            <p:ph idx="3" type="subTitle"/>
          </p:nvPr>
        </p:nvSpPr>
        <p:spPr>
          <a:xfrm>
            <a:off x="4809924" y="3120900"/>
            <a:ext cx="18744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팀원 : </a:t>
            </a:r>
            <a:r>
              <a:rPr b="1" lang="en">
                <a:latin typeface="Overpass"/>
                <a:ea typeface="Overpass"/>
                <a:cs typeface="Overpass"/>
                <a:sym typeface="Overpass"/>
              </a:rPr>
              <a:t>장진원</a:t>
            </a:r>
            <a:endParaRPr b="1">
              <a:latin typeface="Overpass"/>
              <a:ea typeface="Overpass"/>
              <a:cs typeface="Overpass"/>
              <a:sym typeface="Overpass"/>
            </a:endParaRPr>
          </a:p>
        </p:txBody>
      </p:sp>
      <p:sp>
        <p:nvSpPr>
          <p:cNvPr id="536" name="Google Shape;536;p68"/>
          <p:cNvSpPr txBox="1"/>
          <p:nvPr>
            <p:ph idx="1" type="subTitle"/>
          </p:nvPr>
        </p:nvSpPr>
        <p:spPr>
          <a:xfrm>
            <a:off x="6971090" y="2842800"/>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37" name="Google Shape;537;p68"/>
          <p:cNvSpPr txBox="1"/>
          <p:nvPr>
            <p:ph idx="3" type="subTitle"/>
          </p:nvPr>
        </p:nvSpPr>
        <p:spPr>
          <a:xfrm>
            <a:off x="6971099" y="3120900"/>
            <a:ext cx="18744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팀원 : </a:t>
            </a:r>
            <a:r>
              <a:rPr b="1" lang="en">
                <a:latin typeface="Overpass"/>
                <a:ea typeface="Overpass"/>
                <a:cs typeface="Overpass"/>
                <a:sym typeface="Overpass"/>
              </a:rPr>
              <a:t>김두영</a:t>
            </a:r>
            <a:endParaRPr b="1">
              <a:latin typeface="Overpass"/>
              <a:ea typeface="Overpass"/>
              <a:cs typeface="Overpass"/>
              <a:sym typeface="Overpass"/>
            </a:endParaRPr>
          </a:p>
        </p:txBody>
      </p:sp>
      <p:sp>
        <p:nvSpPr>
          <p:cNvPr id="538" name="Google Shape;538;p68"/>
          <p:cNvSpPr txBox="1"/>
          <p:nvPr>
            <p:ph type="title"/>
          </p:nvPr>
        </p:nvSpPr>
        <p:spPr>
          <a:xfrm>
            <a:off x="5181825" y="132750"/>
            <a:ext cx="38457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t>02 팀원 소개</a:t>
            </a:r>
            <a:endParaRPr sz="2000"/>
          </a:p>
        </p:txBody>
      </p:sp>
      <p:pic>
        <p:nvPicPr>
          <p:cNvPr id="539" name="Google Shape;539;p68"/>
          <p:cNvPicPr preferRelativeResize="0"/>
          <p:nvPr/>
        </p:nvPicPr>
        <p:blipFill>
          <a:blip r:embed="rId3">
            <a:alphaModFix/>
          </a:blip>
          <a:stretch>
            <a:fillRect/>
          </a:stretch>
        </p:blipFill>
        <p:spPr>
          <a:xfrm>
            <a:off x="1387200" y="4512350"/>
            <a:ext cx="879500" cy="318300"/>
          </a:xfrm>
          <a:prstGeom prst="rect">
            <a:avLst/>
          </a:prstGeom>
          <a:noFill/>
          <a:ln>
            <a:noFill/>
          </a:ln>
        </p:spPr>
      </p:pic>
      <p:pic>
        <p:nvPicPr>
          <p:cNvPr id="540" name="Google Shape;540;p68"/>
          <p:cNvPicPr preferRelativeResize="0"/>
          <p:nvPr/>
        </p:nvPicPr>
        <p:blipFill>
          <a:blip r:embed="rId4">
            <a:alphaModFix/>
          </a:blip>
          <a:stretch>
            <a:fillRect/>
          </a:stretch>
        </p:blipFill>
        <p:spPr>
          <a:xfrm>
            <a:off x="2712675" y="4503300"/>
            <a:ext cx="1209540" cy="318300"/>
          </a:xfrm>
          <a:prstGeom prst="rect">
            <a:avLst/>
          </a:prstGeom>
          <a:noFill/>
          <a:ln>
            <a:noFill/>
          </a:ln>
        </p:spPr>
      </p:pic>
      <p:pic>
        <p:nvPicPr>
          <p:cNvPr id="541" name="Google Shape;541;p68"/>
          <p:cNvPicPr preferRelativeResize="0"/>
          <p:nvPr/>
        </p:nvPicPr>
        <p:blipFill>
          <a:blip r:embed="rId5">
            <a:alphaModFix/>
          </a:blip>
          <a:stretch>
            <a:fillRect/>
          </a:stretch>
        </p:blipFill>
        <p:spPr>
          <a:xfrm>
            <a:off x="5608325" y="4509499"/>
            <a:ext cx="664290" cy="305900"/>
          </a:xfrm>
          <a:prstGeom prst="rect">
            <a:avLst/>
          </a:prstGeom>
          <a:noFill/>
          <a:ln>
            <a:noFill/>
          </a:ln>
        </p:spPr>
      </p:pic>
      <p:pic>
        <p:nvPicPr>
          <p:cNvPr id="542" name="Google Shape;542;p68"/>
          <p:cNvPicPr preferRelativeResize="0"/>
          <p:nvPr/>
        </p:nvPicPr>
        <p:blipFill>
          <a:blip r:embed="rId6">
            <a:alphaModFix/>
          </a:blip>
          <a:stretch>
            <a:fillRect/>
          </a:stretch>
        </p:blipFill>
        <p:spPr>
          <a:xfrm>
            <a:off x="4252238" y="4509495"/>
            <a:ext cx="879500" cy="305904"/>
          </a:xfrm>
          <a:prstGeom prst="rect">
            <a:avLst/>
          </a:prstGeom>
          <a:noFill/>
          <a:ln>
            <a:noFill/>
          </a:ln>
        </p:spPr>
      </p:pic>
      <p:pic>
        <p:nvPicPr>
          <p:cNvPr id="543" name="Google Shape;543;p68"/>
          <p:cNvPicPr preferRelativeResize="0"/>
          <p:nvPr/>
        </p:nvPicPr>
        <p:blipFill>
          <a:blip r:embed="rId7">
            <a:alphaModFix/>
          </a:blip>
          <a:stretch>
            <a:fillRect/>
          </a:stretch>
        </p:blipFill>
        <p:spPr>
          <a:xfrm>
            <a:off x="6877300" y="4500425"/>
            <a:ext cx="879500" cy="324026"/>
          </a:xfrm>
          <a:prstGeom prst="rect">
            <a:avLst/>
          </a:prstGeom>
          <a:noFill/>
          <a:ln>
            <a:noFill/>
          </a:ln>
        </p:spPr>
      </p:pic>
      <p:pic>
        <p:nvPicPr>
          <p:cNvPr id="544" name="Google Shape;544;p68"/>
          <p:cNvPicPr preferRelativeResize="0"/>
          <p:nvPr/>
        </p:nvPicPr>
        <p:blipFill>
          <a:blip r:embed="rId8">
            <a:alphaModFix/>
          </a:blip>
          <a:stretch>
            <a:fillRect/>
          </a:stretch>
        </p:blipFill>
        <p:spPr>
          <a:xfrm>
            <a:off x="5019976" y="1014675"/>
            <a:ext cx="1454299" cy="1939066"/>
          </a:xfrm>
          <a:prstGeom prst="rect">
            <a:avLst/>
          </a:prstGeom>
          <a:noFill/>
          <a:ln>
            <a:noFill/>
          </a:ln>
        </p:spPr>
      </p:pic>
      <p:pic>
        <p:nvPicPr>
          <p:cNvPr id="545" name="Google Shape;545;p68"/>
          <p:cNvPicPr preferRelativeResize="0"/>
          <p:nvPr/>
        </p:nvPicPr>
        <p:blipFill>
          <a:blip r:embed="rId9">
            <a:alphaModFix/>
          </a:blip>
          <a:stretch>
            <a:fillRect/>
          </a:stretch>
        </p:blipFill>
        <p:spPr>
          <a:xfrm>
            <a:off x="3005301" y="1014660"/>
            <a:ext cx="1454301" cy="1939104"/>
          </a:xfrm>
          <a:prstGeom prst="rect">
            <a:avLst/>
          </a:prstGeom>
          <a:noFill/>
          <a:ln>
            <a:noFill/>
          </a:ln>
        </p:spPr>
      </p:pic>
      <p:pic>
        <p:nvPicPr>
          <p:cNvPr id="546" name="Google Shape;546;p68"/>
          <p:cNvPicPr preferRelativeResize="0"/>
          <p:nvPr/>
        </p:nvPicPr>
        <p:blipFill>
          <a:blip r:embed="rId10">
            <a:alphaModFix/>
          </a:blip>
          <a:stretch>
            <a:fillRect/>
          </a:stretch>
        </p:blipFill>
        <p:spPr>
          <a:xfrm>
            <a:off x="7129939" y="1014674"/>
            <a:ext cx="1556725" cy="1939075"/>
          </a:xfrm>
          <a:prstGeom prst="rect">
            <a:avLst/>
          </a:prstGeom>
          <a:noFill/>
          <a:ln>
            <a:noFill/>
          </a:ln>
        </p:spPr>
      </p:pic>
      <p:pic>
        <p:nvPicPr>
          <p:cNvPr id="547" name="Google Shape;547;p68"/>
          <p:cNvPicPr preferRelativeResize="0"/>
          <p:nvPr/>
        </p:nvPicPr>
        <p:blipFill>
          <a:blip r:embed="rId11">
            <a:alphaModFix/>
          </a:blip>
          <a:stretch>
            <a:fillRect/>
          </a:stretch>
        </p:blipFill>
        <p:spPr>
          <a:xfrm>
            <a:off x="759350" y="1013503"/>
            <a:ext cx="1454300" cy="1941410"/>
          </a:xfrm>
          <a:prstGeom prst="rect">
            <a:avLst/>
          </a:prstGeom>
          <a:noFill/>
          <a:ln>
            <a:noFill/>
          </a:ln>
        </p:spPr>
      </p:pic>
      <p:sp>
        <p:nvSpPr>
          <p:cNvPr id="548" name="Google Shape;548;p68"/>
          <p:cNvSpPr txBox="1"/>
          <p:nvPr>
            <p:ph idx="3" type="subTitle"/>
          </p:nvPr>
        </p:nvSpPr>
        <p:spPr>
          <a:xfrm>
            <a:off x="412275" y="3759675"/>
            <a:ext cx="22530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팀장 : 게시</a:t>
            </a:r>
            <a:r>
              <a:rPr b="1" lang="en" sz="1200">
                <a:latin typeface="Overpass"/>
                <a:ea typeface="Overpass"/>
                <a:cs typeface="Overpass"/>
                <a:sym typeface="Overpass"/>
              </a:rPr>
              <a:t>글 세부 페이지(총괄)</a:t>
            </a:r>
            <a:endParaRPr b="1" sz="1200">
              <a:latin typeface="Overpass"/>
              <a:ea typeface="Overpass"/>
              <a:cs typeface="Overpass"/>
              <a:sym typeface="Overpass"/>
            </a:endParaRPr>
          </a:p>
        </p:txBody>
      </p:sp>
      <p:sp>
        <p:nvSpPr>
          <p:cNvPr id="549" name="Google Shape;549;p68"/>
          <p:cNvSpPr txBox="1"/>
          <p:nvPr>
            <p:ph idx="3" type="subTitle"/>
          </p:nvPr>
        </p:nvSpPr>
        <p:spPr>
          <a:xfrm>
            <a:off x="4886699" y="3760850"/>
            <a:ext cx="1874400" cy="47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Overpass"/>
                <a:ea typeface="Overpass"/>
                <a:cs typeface="Overpass"/>
                <a:sym typeface="Overpass"/>
              </a:rPr>
              <a:t>담당 : 게시물 작성 페이지</a:t>
            </a:r>
            <a:endParaRPr b="1" sz="1200">
              <a:latin typeface="Overpass"/>
              <a:ea typeface="Overpass"/>
              <a:cs typeface="Overpass"/>
              <a:sym typeface="Overpass"/>
            </a:endParaRPr>
          </a:p>
        </p:txBody>
      </p:sp>
      <p:sp>
        <p:nvSpPr>
          <p:cNvPr id="550" name="Google Shape;550;p68"/>
          <p:cNvSpPr txBox="1"/>
          <p:nvPr>
            <p:ph idx="3" type="subTitle"/>
          </p:nvPr>
        </p:nvSpPr>
        <p:spPr>
          <a:xfrm>
            <a:off x="2802300" y="3760825"/>
            <a:ext cx="2084400" cy="47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Overpass"/>
                <a:ea typeface="Overpass"/>
                <a:cs typeface="Overpass"/>
                <a:sym typeface="Overpass"/>
              </a:rPr>
              <a:t>담당</a:t>
            </a:r>
            <a:r>
              <a:rPr b="1" lang="en" sz="1200">
                <a:latin typeface="Overpass"/>
                <a:ea typeface="Overpass"/>
                <a:cs typeface="Overpass"/>
                <a:sym typeface="Overpass"/>
              </a:rPr>
              <a:t> : 로그</a:t>
            </a:r>
            <a:r>
              <a:rPr b="1" lang="en" sz="1200">
                <a:latin typeface="Overpass"/>
                <a:ea typeface="Overpass"/>
                <a:cs typeface="Overpass"/>
                <a:sym typeface="Overpass"/>
              </a:rPr>
              <a:t>인, 회원정보, 디자인</a:t>
            </a:r>
            <a:endParaRPr b="1" sz="1200">
              <a:latin typeface="Overpass"/>
              <a:ea typeface="Overpass"/>
              <a:cs typeface="Overpass"/>
              <a:sym typeface="Overpass"/>
            </a:endParaRPr>
          </a:p>
        </p:txBody>
      </p:sp>
      <p:sp>
        <p:nvSpPr>
          <p:cNvPr id="551" name="Google Shape;551;p68"/>
          <p:cNvSpPr txBox="1"/>
          <p:nvPr>
            <p:ph idx="3" type="subTitle"/>
          </p:nvPr>
        </p:nvSpPr>
        <p:spPr>
          <a:xfrm>
            <a:off x="6971111" y="3760850"/>
            <a:ext cx="1874400" cy="47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Overpass"/>
                <a:ea typeface="Overpass"/>
                <a:cs typeface="Overpass"/>
                <a:sym typeface="Overpass"/>
              </a:rPr>
              <a:t>담당 : </a:t>
            </a:r>
            <a:r>
              <a:rPr b="1" lang="en" sz="1200">
                <a:latin typeface="Overpass"/>
                <a:ea typeface="Overpass"/>
                <a:cs typeface="Overpass"/>
                <a:sym typeface="Overpass"/>
              </a:rPr>
              <a:t>내 게시글, 내 신청</a:t>
            </a:r>
            <a:endParaRPr b="1" sz="1200">
              <a:latin typeface="Overpass"/>
              <a:ea typeface="Overpass"/>
              <a:cs typeface="Overpass"/>
              <a:sym typeface="Overpas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9"/>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3</a:t>
            </a:r>
            <a:endParaRPr b="1"/>
          </a:p>
        </p:txBody>
      </p:sp>
      <p:sp>
        <p:nvSpPr>
          <p:cNvPr id="557" name="Google Shape;557;p69"/>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t>개발환경</a:t>
            </a:r>
            <a:endParaRPr sz="8000"/>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557"/>
                                        </p:tgtEl>
                                        <p:attrNameLst>
                                          <p:attrName>style.visibility</p:attrName>
                                        </p:attrNameLst>
                                      </p:cBhvr>
                                      <p:to>
                                        <p:strVal val="visible"/>
                                      </p:to>
                                    </p:set>
                                    <p:anim calcmode="lin" valueType="num">
                                      <p:cBhvr additive="base">
                                        <p:cTn dur="1000"/>
                                        <p:tgtEl>
                                          <p:spTgt spid="5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0"/>
          <p:cNvSpPr txBox="1"/>
          <p:nvPr>
            <p:ph idx="4294967295" type="subTitle"/>
          </p:nvPr>
        </p:nvSpPr>
        <p:spPr>
          <a:xfrm>
            <a:off x="152400" y="152400"/>
            <a:ext cx="6629400" cy="47547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a:solidFill>
                  <a:schemeClr val="lt1"/>
                </a:solidFill>
              </a:rPr>
              <a:t>IDE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STS4(back), VS Code(Front)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Language, Frame work : Spring Boot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ProJect : Maven</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Language : JAVA (11.0.12)</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Spring Boot : 2.6.6</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Dependency</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 JSON Web Token API, JSON Web Token Implementation, JSON Web Token Jackson, Spring Boot Starter AOP, Spring Boot Starter Security, Spring Boot Starter OAuth2 Client, Spring Boot Starter Validation, Spring Boot Starter Web, MyBatis Spring Boot Starter, MySQL Connector/J, Lombok, Spring Boot Starter Test, Spring Security Test, Spring Boot Starter Mail</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DBMS</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MYSQL Workbench 8.0 CE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Server</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WEB, WAS : Apache Tomcat(스프링 부트 내장)</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DB : AWS RDS_MYSQL (8.0.28)</a:t>
            </a:r>
            <a:endParaRPr>
              <a:solidFill>
                <a:schemeClr val="lt1"/>
              </a:solidFill>
            </a:endParaRPr>
          </a:p>
        </p:txBody>
      </p:sp>
      <p:sp>
        <p:nvSpPr>
          <p:cNvPr id="563" name="Google Shape;563;p70"/>
          <p:cNvSpPr/>
          <p:nvPr/>
        </p:nvSpPr>
        <p:spPr>
          <a:xfrm>
            <a:off x="10345165" y="1927522"/>
            <a:ext cx="51890" cy="51658"/>
          </a:xfrm>
          <a:custGeom>
            <a:rect b="b" l="l" r="r" t="t"/>
            <a:pathLst>
              <a:path extrusionOk="0" h="875" w="879">
                <a:moveTo>
                  <a:pt x="436" y="1"/>
                </a:moveTo>
                <a:cubicBezTo>
                  <a:pt x="196" y="1"/>
                  <a:pt x="1" y="196"/>
                  <a:pt x="1" y="436"/>
                </a:cubicBezTo>
                <a:cubicBezTo>
                  <a:pt x="1" y="680"/>
                  <a:pt x="199" y="875"/>
                  <a:pt x="440" y="875"/>
                </a:cubicBezTo>
                <a:cubicBezTo>
                  <a:pt x="680" y="875"/>
                  <a:pt x="875" y="680"/>
                  <a:pt x="875" y="436"/>
                </a:cubicBezTo>
                <a:cubicBezTo>
                  <a:pt x="878" y="196"/>
                  <a:pt x="683" y="1"/>
                  <a:pt x="44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64" name="Google Shape;564;p70"/>
          <p:cNvSpPr/>
          <p:nvPr/>
        </p:nvSpPr>
        <p:spPr>
          <a:xfrm>
            <a:off x="10222084" y="1927522"/>
            <a:ext cx="51653" cy="51658"/>
          </a:xfrm>
          <a:custGeom>
            <a:rect b="b" l="l" r="r" t="t"/>
            <a:pathLst>
              <a:path extrusionOk="0" h="875" w="875">
                <a:moveTo>
                  <a:pt x="435" y="1"/>
                </a:moveTo>
                <a:cubicBezTo>
                  <a:pt x="192" y="1"/>
                  <a:pt x="0" y="196"/>
                  <a:pt x="0" y="436"/>
                </a:cubicBezTo>
                <a:cubicBezTo>
                  <a:pt x="0" y="680"/>
                  <a:pt x="195" y="875"/>
                  <a:pt x="435" y="875"/>
                </a:cubicBezTo>
                <a:cubicBezTo>
                  <a:pt x="679" y="875"/>
                  <a:pt x="874" y="680"/>
                  <a:pt x="874" y="436"/>
                </a:cubicBezTo>
                <a:cubicBezTo>
                  <a:pt x="874" y="196"/>
                  <a:pt x="679" y="1"/>
                  <a:pt x="439"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65" name="Google Shape;565;p70"/>
          <p:cNvSpPr/>
          <p:nvPr/>
        </p:nvSpPr>
        <p:spPr>
          <a:xfrm>
            <a:off x="10098708" y="1927522"/>
            <a:ext cx="51890" cy="51658"/>
          </a:xfrm>
          <a:custGeom>
            <a:rect b="b" l="l" r="r" t="t"/>
            <a:pathLst>
              <a:path extrusionOk="0" h="875" w="879">
                <a:moveTo>
                  <a:pt x="436" y="1"/>
                </a:moveTo>
                <a:cubicBezTo>
                  <a:pt x="196" y="1"/>
                  <a:pt x="1" y="196"/>
                  <a:pt x="4" y="436"/>
                </a:cubicBezTo>
                <a:cubicBezTo>
                  <a:pt x="4" y="680"/>
                  <a:pt x="199" y="875"/>
                  <a:pt x="440" y="875"/>
                </a:cubicBezTo>
                <a:cubicBezTo>
                  <a:pt x="680" y="875"/>
                  <a:pt x="878" y="680"/>
                  <a:pt x="878" y="436"/>
                </a:cubicBezTo>
                <a:cubicBezTo>
                  <a:pt x="878" y="196"/>
                  <a:pt x="683" y="1"/>
                  <a:pt x="443"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66" name="Google Shape;566;p70"/>
          <p:cNvSpPr/>
          <p:nvPr/>
        </p:nvSpPr>
        <p:spPr>
          <a:xfrm>
            <a:off x="10251069" y="2599421"/>
            <a:ext cx="148467" cy="233316"/>
          </a:xfrm>
          <a:custGeom>
            <a:rect b="b" l="l" r="r" t="t"/>
            <a:pathLst>
              <a:path extrusionOk="0" h="3952" w="2515">
                <a:moveTo>
                  <a:pt x="505" y="1"/>
                </a:moveTo>
                <a:cubicBezTo>
                  <a:pt x="394" y="1"/>
                  <a:pt x="283" y="44"/>
                  <a:pt x="199" y="128"/>
                </a:cubicBezTo>
                <a:cubicBezTo>
                  <a:pt x="28" y="295"/>
                  <a:pt x="28" y="567"/>
                  <a:pt x="192" y="737"/>
                </a:cubicBezTo>
                <a:lnTo>
                  <a:pt x="1421" y="1967"/>
                </a:lnTo>
                <a:lnTo>
                  <a:pt x="192" y="3196"/>
                </a:lnTo>
                <a:cubicBezTo>
                  <a:pt x="7" y="3363"/>
                  <a:pt x="0" y="3648"/>
                  <a:pt x="178" y="3826"/>
                </a:cubicBezTo>
                <a:cubicBezTo>
                  <a:pt x="262" y="3910"/>
                  <a:pt x="373" y="3952"/>
                  <a:pt x="484" y="3952"/>
                </a:cubicBezTo>
                <a:cubicBezTo>
                  <a:pt x="602" y="3952"/>
                  <a:pt x="721" y="3904"/>
                  <a:pt x="808" y="3809"/>
                </a:cubicBezTo>
                <a:lnTo>
                  <a:pt x="2343" y="2273"/>
                </a:lnTo>
                <a:cubicBezTo>
                  <a:pt x="2514" y="2102"/>
                  <a:pt x="2514" y="1827"/>
                  <a:pt x="2343" y="1657"/>
                </a:cubicBezTo>
                <a:lnTo>
                  <a:pt x="2343" y="1660"/>
                </a:lnTo>
                <a:lnTo>
                  <a:pt x="808" y="125"/>
                </a:lnTo>
                <a:cubicBezTo>
                  <a:pt x="723" y="42"/>
                  <a:pt x="614" y="1"/>
                  <a:pt x="505"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67" name="Google Shape;567;p70"/>
          <p:cNvSpPr/>
          <p:nvPr/>
        </p:nvSpPr>
        <p:spPr>
          <a:xfrm>
            <a:off x="10108803" y="2570257"/>
            <a:ext cx="121725" cy="290405"/>
          </a:xfrm>
          <a:custGeom>
            <a:rect b="b" l="l" r="r" t="t"/>
            <a:pathLst>
              <a:path extrusionOk="0" h="4919" w="2062">
                <a:moveTo>
                  <a:pt x="1581" y="1"/>
                </a:moveTo>
                <a:cubicBezTo>
                  <a:pt x="1390" y="1"/>
                  <a:pt x="1216" y="128"/>
                  <a:pt x="1163" y="323"/>
                </a:cubicBezTo>
                <a:lnTo>
                  <a:pt x="63" y="4369"/>
                </a:lnTo>
                <a:cubicBezTo>
                  <a:pt x="0" y="4602"/>
                  <a:pt x="136" y="4839"/>
                  <a:pt x="370" y="4901"/>
                </a:cubicBezTo>
                <a:cubicBezTo>
                  <a:pt x="404" y="4912"/>
                  <a:pt x="443" y="4919"/>
                  <a:pt x="484" y="4919"/>
                </a:cubicBezTo>
                <a:cubicBezTo>
                  <a:pt x="679" y="4919"/>
                  <a:pt x="850" y="4787"/>
                  <a:pt x="902" y="4599"/>
                </a:cubicBezTo>
                <a:lnTo>
                  <a:pt x="2003" y="549"/>
                </a:lnTo>
                <a:cubicBezTo>
                  <a:pt x="2062" y="319"/>
                  <a:pt x="1926" y="79"/>
                  <a:pt x="1696" y="16"/>
                </a:cubicBezTo>
                <a:cubicBezTo>
                  <a:pt x="1658" y="6"/>
                  <a:pt x="1619" y="1"/>
                  <a:pt x="158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68" name="Google Shape;568;p70"/>
          <p:cNvSpPr txBox="1"/>
          <p:nvPr>
            <p:ph idx="4294967295" type="title"/>
          </p:nvPr>
        </p:nvSpPr>
        <p:spPr>
          <a:xfrm>
            <a:off x="5181825" y="132750"/>
            <a:ext cx="3845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lt1"/>
                </a:solidFill>
              </a:rPr>
              <a:t>03 개발 환경</a:t>
            </a:r>
            <a:endParaRPr sz="2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 Marketing by Slidesgo XL">
  <a:themeElements>
    <a:clrScheme name="Simple Light">
      <a:dk1>
        <a:srgbClr val="27D876"/>
      </a:dk1>
      <a:lt1>
        <a:srgbClr val="FFFFFF"/>
      </a:lt1>
      <a:dk2>
        <a:srgbClr val="FFFFFF"/>
      </a:dk2>
      <a:lt2>
        <a:srgbClr val="FFFFFF"/>
      </a:lt2>
      <a:accent1>
        <a:srgbClr val="27D876"/>
      </a:accent1>
      <a:accent2>
        <a:srgbClr val="27D876"/>
      </a:accent2>
      <a:accent3>
        <a:srgbClr val="FFFFFF"/>
      </a:accent3>
      <a:accent4>
        <a:srgbClr val="27D876"/>
      </a:accent4>
      <a:accent5>
        <a:srgbClr val="FFFFFF"/>
      </a:accent5>
      <a:accent6>
        <a:srgbClr val="27D876"/>
      </a:accent6>
      <a:hlink>
        <a:srgbClr val="27D8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